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22" r:id="rId3"/>
    <p:sldId id="523" r:id="rId4"/>
    <p:sldId id="525" r:id="rId5"/>
    <p:sldId id="526" r:id="rId6"/>
    <p:sldId id="527" r:id="rId7"/>
    <p:sldId id="528" r:id="rId8"/>
    <p:sldId id="530" r:id="rId9"/>
    <p:sldId id="531" r:id="rId10"/>
    <p:sldId id="532" r:id="rId11"/>
    <p:sldId id="548" r:id="rId12"/>
    <p:sldId id="533" r:id="rId13"/>
    <p:sldId id="544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01645" y="507365"/>
            <a:ext cx="2724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这边的</a:t>
            </a:r>
            <a:r>
              <a:rPr lang="en-US" altLang="zh-CN"/>
              <a:t>Part 1</a:t>
            </a:r>
            <a:r>
              <a:rPr lang="zh-CN" altLang="en-US"/>
              <a:t>删除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.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/Users/huixiaoyan/Desktop/04.jpg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3" y="318"/>
            <a:ext cx="12190095" cy="6854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huixiaoyan/Desktop/01.jpg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8" y="2540"/>
            <a:ext cx="12191365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/Users/huixiaoyan/Desktop/02.jpg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8" y="2540"/>
            <a:ext cx="12191365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40"/>
            <a:ext cx="12192000" cy="6855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liN2VlOTNhN2ExZDc0YWExYjQ0ZWQ1MDIxZWYzMTgifQ=="/>
  <p:tag name="KSO_WPP_MARK_KEY" val="d8890793-de64-4edf-9fbe-0ec5d5251c0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2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超凡英语  OPW点读项目介绍</dc:title>
  <dc:creator>yl</dc:creator>
  <cp:lastModifiedBy>超凡英语书城</cp:lastModifiedBy>
  <cp:revision>174</cp:revision>
  <dcterms:created xsi:type="dcterms:W3CDTF">2023-07-13T02:33:00Z</dcterms:created>
  <dcterms:modified xsi:type="dcterms:W3CDTF">2023-07-16T04:01:09Z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C5D68FD8A030A818595FAE64B4A60F81_43</vt:lpwstr>
  </property>
  <property fmtid="{D5CDD505-2E9C-101B-9397-08002B2CF9AE}" pid="3" name="KSOProductBuildVer">
    <vt:lpwstr>2052-11.1.0.14309</vt:lpwstr>
  </property>
</Properties>
</file>