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4" r:id="rId2"/>
    <p:sldId id="301" r:id="rId3"/>
    <p:sldId id="325" r:id="rId4"/>
    <p:sldId id="336" r:id="rId5"/>
    <p:sldId id="318" r:id="rId6"/>
    <p:sldId id="319" r:id="rId7"/>
    <p:sldId id="321" r:id="rId8"/>
    <p:sldId id="324" r:id="rId9"/>
    <p:sldId id="326" r:id="rId10"/>
    <p:sldId id="330" r:id="rId11"/>
    <p:sldId id="329" r:id="rId12"/>
    <p:sldId id="327" r:id="rId13"/>
    <p:sldId id="328" r:id="rId14"/>
    <p:sldId id="305" r:id="rId15"/>
    <p:sldId id="335" r:id="rId16"/>
    <p:sldId id="299" r:id="rId17"/>
  </p:sldIdLst>
  <p:sldSz cx="9144000" cy="6858000" type="screen4x3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6082A"/>
    <a:srgbClr val="33CCFF"/>
    <a:srgbClr val="3399FF"/>
    <a:srgbClr val="E44D44"/>
    <a:srgbClr val="13A984"/>
    <a:srgbClr val="EAA13A"/>
    <a:srgbClr val="1A0011"/>
    <a:srgbClr val="320021"/>
    <a:srgbClr val="6AB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6" autoAdjust="0"/>
    <p:restoredTop sz="99263" autoAdjust="0"/>
  </p:normalViewPr>
  <p:slideViewPr>
    <p:cSldViewPr snapToGrid="0">
      <p:cViewPr varScale="1">
        <p:scale>
          <a:sx n="91" d="100"/>
          <a:sy n="91" d="100"/>
        </p:scale>
        <p:origin x="90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19882-39B8-4201-9C5A-1B83C1C15F86}" type="datetimeFigureOut">
              <a:rPr lang="zh-CN" altLang="en-US" smtClean="0"/>
              <a:t>2023/9/25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8E633-897D-405D-8A9F-B1C5B68B34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563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26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16426" y="0"/>
            <a:ext cx="9160426" cy="6858000"/>
          </a:xfrm>
          <a:prstGeom prst="rect">
            <a:avLst/>
          </a:prstGeom>
          <a:solidFill>
            <a:srgbClr val="160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b="28448"/>
          <a:stretch/>
        </p:blipFill>
        <p:spPr bwMode="auto">
          <a:xfrm>
            <a:off x="0" y="4824759"/>
            <a:ext cx="9144000" cy="203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94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308" y="234874"/>
            <a:ext cx="10074165" cy="532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7"/>
          <p:cNvSpPr txBox="1"/>
          <p:nvPr/>
        </p:nvSpPr>
        <p:spPr>
          <a:xfrm>
            <a:off x="1" y="2573425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215-上首朗月体" panose="02010609000101010101" pitchFamily="49" charset="-122"/>
                <a:ea typeface="215-上首朗月体" panose="02010609000101010101" pitchFamily="49" charset="-122"/>
              </a:rPr>
              <a:t>乾沣文化</a:t>
            </a:r>
            <a:endParaRPr lang="zh-CN" altLang="en-US" sz="6000" dirty="0">
              <a:latin typeface="215-上首朗月体" panose="02010609000101010101" pitchFamily="49" charset="-122"/>
              <a:ea typeface="215-上首朗月体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55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487363"/>
            <a:ext cx="9157648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0" y="238239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PART1</a:t>
            </a:r>
            <a:r>
              <a:rPr lang="en-US" altLang="zh-CN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乾沣介绍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74D3A1A-C83B-1A20-D0CF-4A7C3482F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" y="2132621"/>
            <a:ext cx="9144000" cy="4635944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F204B27C-EA2F-B8F9-7F41-F3710B4D1B5B}"/>
              </a:ext>
            </a:extLst>
          </p:cNvPr>
          <p:cNvSpPr txBox="1"/>
          <p:nvPr/>
        </p:nvSpPr>
        <p:spPr>
          <a:xfrm>
            <a:off x="64729" y="1451455"/>
            <a:ext cx="5604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商业项目   </a:t>
            </a:r>
            <a:r>
              <a:rPr lang="zh-CN" altLang="en-US" sz="2000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北京地铁文明宣传类</a:t>
            </a:r>
            <a:endParaRPr lang="zh-CN" altLang="en-US" sz="2000" b="1" i="1" dirty="0">
              <a:solidFill>
                <a:srgbClr val="1608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5587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487363"/>
            <a:ext cx="9157648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0" y="238239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PART1</a:t>
            </a:r>
            <a:r>
              <a:rPr lang="en-US" altLang="zh-CN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乾沣介绍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F36332F6-C1EA-15EC-8531-485B78CC6BD8}"/>
              </a:ext>
            </a:extLst>
          </p:cNvPr>
          <p:cNvSpPr txBox="1"/>
          <p:nvPr/>
        </p:nvSpPr>
        <p:spPr>
          <a:xfrm>
            <a:off x="64729" y="1521126"/>
            <a:ext cx="4585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商业项目　</a:t>
            </a:r>
            <a:r>
              <a:rPr lang="zh-CN" altLang="en-US" sz="2000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航天部动画短片</a:t>
            </a:r>
            <a:endParaRPr lang="zh-CN" altLang="en-US" sz="2000" b="1" i="1" dirty="0">
              <a:solidFill>
                <a:srgbClr val="1608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E25E7AF-38C8-CC3C-64FE-378DE71381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4" r="56286" b="6010"/>
          <a:stretch/>
        </p:blipFill>
        <p:spPr>
          <a:xfrm>
            <a:off x="330925" y="2645925"/>
            <a:ext cx="8637379" cy="26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7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487363"/>
            <a:ext cx="9157648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0" y="238239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PART1</a:t>
            </a:r>
            <a:r>
              <a:rPr lang="en-US" altLang="zh-CN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乾沣介绍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3648" y="1081554"/>
            <a:ext cx="2272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原创项目</a:t>
            </a:r>
            <a:endParaRPr lang="zh-CN" altLang="en-US" sz="3600" b="1" i="1" dirty="0">
              <a:solidFill>
                <a:srgbClr val="1608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36B05E7-F1EE-C18C-5DB5-F5EBFFCA6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759" y="1154960"/>
            <a:ext cx="6708738" cy="26710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E8969E2-2875-D46D-0173-9A4084512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792" y="2564524"/>
            <a:ext cx="9779583" cy="429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1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487363"/>
            <a:ext cx="9157648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0" y="238239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PART1</a:t>
            </a:r>
            <a:r>
              <a:rPr lang="en-US" altLang="zh-CN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乾沣介绍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3648" y="1081554"/>
            <a:ext cx="2272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原创项目</a:t>
            </a:r>
            <a:endParaRPr lang="zh-CN" altLang="en-US" sz="3600" b="1" i="1" dirty="0">
              <a:solidFill>
                <a:srgbClr val="1608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AA58824-CBDA-69CC-3ABE-46EEB8FC0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9" y="2171090"/>
            <a:ext cx="7840717" cy="43632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35AF6F5-D4AC-3E60-60CE-8D8A9CC6F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100" y="925715"/>
            <a:ext cx="6118899" cy="204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5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487363"/>
            <a:ext cx="9157648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2912">
            <a:off x="111255" y="-125235"/>
            <a:ext cx="1994947" cy="199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文本框 7"/>
          <p:cNvSpPr txBox="1"/>
          <p:nvPr/>
        </p:nvSpPr>
        <p:spPr>
          <a:xfrm>
            <a:off x="0" y="238239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PART5</a:t>
            </a:r>
            <a:r>
              <a:rPr lang="en-US" altLang="zh-CN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未来发展</a:t>
            </a:r>
            <a:endParaRPr lang="zh-CN" altLang="en-US" sz="2000" b="1" dirty="0">
              <a:solidFill>
                <a:srgbClr val="FF006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57BB4F2-95AA-181E-8D96-2598828269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1" t="34032" r="36382" b="21016"/>
          <a:stretch/>
        </p:blipFill>
        <p:spPr>
          <a:xfrm>
            <a:off x="465599" y="1744186"/>
            <a:ext cx="2210058" cy="2429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0C494E-5057-EB2A-D3C3-05945B45B0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657" y="1744187"/>
            <a:ext cx="1896343" cy="24296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6DCDADF-02CE-47F7-8861-375BF9F44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44186"/>
            <a:ext cx="1896343" cy="242969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3FC1E21-4187-F8EC-D152-8C63998E8E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791" y="1744187"/>
            <a:ext cx="1896344" cy="242969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AC3DFE8-0183-775F-248F-9C10B6222C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39" y="4240437"/>
            <a:ext cx="1857033" cy="237932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06F7DD7-3674-03FC-1809-F0BF8B9CF3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472" y="4240437"/>
            <a:ext cx="1857033" cy="23793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ED40C76-3F10-5EFD-0F69-B73DD3049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505" y="4240437"/>
            <a:ext cx="1857033" cy="2379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7E0B048-98BD-A290-FF15-37791976E6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569" y="4240437"/>
            <a:ext cx="1857033" cy="237932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7E3CF59-351F-02C5-59C9-E76DC1D3F200}"/>
              </a:ext>
            </a:extLst>
          </p:cNvPr>
          <p:cNvSpPr/>
          <p:nvPr/>
        </p:nvSpPr>
        <p:spPr>
          <a:xfrm>
            <a:off x="2983368" y="762469"/>
            <a:ext cx="2536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7200" dirty="0">
                <a:solidFill>
                  <a:srgbClr val="FF0066"/>
                </a:solidFill>
              </a:rPr>
              <a:t>AI</a:t>
            </a:r>
            <a:endParaRPr lang="zh-CN" altLang="en-US" sz="72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2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487363"/>
            <a:ext cx="9157648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2912">
            <a:off x="111255" y="-125235"/>
            <a:ext cx="1994947" cy="199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文本框 7"/>
          <p:cNvSpPr txBox="1"/>
          <p:nvPr/>
        </p:nvSpPr>
        <p:spPr>
          <a:xfrm>
            <a:off x="0" y="238239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PART5</a:t>
            </a:r>
            <a:r>
              <a:rPr lang="en-US" altLang="zh-CN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未来发展</a:t>
            </a:r>
            <a:endParaRPr lang="zh-CN" altLang="en-US" sz="2000" b="1" dirty="0">
              <a:solidFill>
                <a:srgbClr val="FF006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4BA1775-2280-1CAC-75F4-30A5A1DFE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34" y="2414201"/>
            <a:ext cx="2805205" cy="35941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5498CA-4EC4-E6D7-E536-CD7F0BFA9F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02" y="2414201"/>
            <a:ext cx="2805205" cy="35941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1241716-49B9-0F77-6E75-F6B0AF6259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397" y="2414201"/>
            <a:ext cx="2805205" cy="359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2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308" y="234874"/>
            <a:ext cx="10074165" cy="532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7"/>
          <p:cNvSpPr txBox="1"/>
          <p:nvPr/>
        </p:nvSpPr>
        <p:spPr>
          <a:xfrm>
            <a:off x="205774" y="2578837"/>
            <a:ext cx="9144000" cy="906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THANKS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！</a:t>
            </a:r>
            <a:endParaRPr lang="en-US" altLang="zh-CN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BAAD29F8-119A-AECE-4259-38EBBAEC7A8B}"/>
              </a:ext>
            </a:extLst>
          </p:cNvPr>
          <p:cNvSpPr txBox="1"/>
          <p:nvPr/>
        </p:nvSpPr>
        <p:spPr>
          <a:xfrm>
            <a:off x="688849" y="5911348"/>
            <a:ext cx="7130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公司地址</a:t>
            </a:r>
            <a:r>
              <a:rPr lang="en-US" altLang="zh-CN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:</a:t>
            </a:r>
            <a:r>
              <a:rPr lang="zh-CN" altLang="en-US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辽宁省大连市高新区火炬路</a:t>
            </a:r>
            <a:r>
              <a:rPr lang="en-US" altLang="zh-CN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10</a:t>
            </a:r>
            <a:r>
              <a:rPr lang="zh-CN" altLang="en-US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号动漫游产业大厦</a:t>
            </a:r>
            <a:r>
              <a:rPr lang="en-US" altLang="zh-CN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1707</a:t>
            </a:r>
            <a:endParaRPr lang="zh-CN" altLang="en-US" b="1" i="1" dirty="0">
              <a:solidFill>
                <a:srgbClr val="1608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C1D7A887-20F7-2BBA-3780-2E464D9361CA}"/>
              </a:ext>
            </a:extLst>
          </p:cNvPr>
          <p:cNvSpPr txBox="1"/>
          <p:nvPr/>
        </p:nvSpPr>
        <p:spPr>
          <a:xfrm>
            <a:off x="688849" y="6253794"/>
            <a:ext cx="7130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联系电话</a:t>
            </a:r>
            <a:r>
              <a:rPr lang="en-US" altLang="zh-CN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:18698701976</a:t>
            </a:r>
            <a:endParaRPr lang="zh-CN" altLang="en-US" b="1" i="1" dirty="0">
              <a:solidFill>
                <a:srgbClr val="1608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9319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" y="339312"/>
            <a:ext cx="9157648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0" y="238239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PART1</a:t>
            </a:r>
            <a:r>
              <a:rPr lang="en-US" altLang="zh-CN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乾沣介绍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9172C34-F66B-B47D-77AD-CCD76B22C2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4" t="27862" r="20920" b="39836"/>
          <a:stretch/>
        </p:blipFill>
        <p:spPr>
          <a:xfrm>
            <a:off x="104499" y="900557"/>
            <a:ext cx="731520" cy="69668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61254" y="1477812"/>
            <a:ext cx="8743408" cy="38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3885">
              <a:lnSpc>
                <a:spcPct val="150000"/>
              </a:lnSpc>
              <a:spcAft>
                <a:spcPts val="375"/>
              </a:spcAft>
              <a:defRPr/>
            </a:pPr>
            <a:r>
              <a:rPr lang="en-US" altLang="zh-CN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        </a:t>
            </a:r>
            <a:r>
              <a:rPr lang="zh-CN" altLang="en-US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我们是</a:t>
            </a:r>
            <a:r>
              <a:rPr lang="en-US" altLang="zh-CN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2D</a:t>
            </a:r>
            <a:r>
              <a:rPr lang="zh-CN" altLang="en-US" b="1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动画</a:t>
            </a:r>
            <a:r>
              <a:rPr lang="zh-CN" altLang="en-US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公司，擅长</a:t>
            </a:r>
            <a:r>
              <a:rPr lang="zh-CN" altLang="en-US" b="1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动画前期策划、美术设计及动画制作</a:t>
            </a:r>
            <a:r>
              <a:rPr lang="zh-CN" altLang="en-US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，</a:t>
            </a:r>
            <a:r>
              <a:rPr lang="en-US" altLang="zh-CN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 2011</a:t>
            </a:r>
            <a:r>
              <a:rPr lang="zh-CN" altLang="en-US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年成立以来为国内外客户提供专业动画服务。</a:t>
            </a:r>
            <a:endParaRPr lang="en-US" altLang="zh-CN" kern="0" dirty="0">
              <a:latin typeface="Microsoft YaHei" charset="-122"/>
              <a:ea typeface="Microsoft YaHei" charset="-122"/>
              <a:cs typeface="Microsoft YaHei" charset="-122"/>
              <a:sym typeface="方正兰亭黑_GBK" panose="02000000000000000000" pitchFamily="2" charset="-122"/>
            </a:endParaRPr>
          </a:p>
          <a:p>
            <a:pPr defTabSz="603885">
              <a:lnSpc>
                <a:spcPct val="150000"/>
              </a:lnSpc>
              <a:spcAft>
                <a:spcPts val="375"/>
              </a:spcAft>
              <a:defRPr/>
            </a:pPr>
            <a:r>
              <a:rPr lang="zh-CN" altLang="en-US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   　 服务客户包括</a:t>
            </a:r>
            <a:r>
              <a:rPr lang="zh-CN" altLang="en-US" b="1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迪斯尼、尼克卡通、比利时尼奥兰卡通</a:t>
            </a:r>
            <a:r>
              <a:rPr lang="zh-CN" altLang="en-US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，国内的</a:t>
            </a:r>
            <a:r>
              <a:rPr lang="zh-CN" altLang="en-US" b="1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北京优扬传媒、左袋动漫、北京京港地铁、大连理工大学、东北财经大学、辽宁师范大学、大连检察院、内蒙古司法厅、中共黔南州政法委员会、北京东城司法局、学而思、北京乐学</a:t>
            </a:r>
            <a:r>
              <a:rPr lang="zh-CN" altLang="en-US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等。参与制作</a:t>
            </a:r>
            <a:r>
              <a:rPr lang="en-US" altLang="zh-CN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《</a:t>
            </a:r>
            <a:r>
              <a:rPr lang="zh-CN" altLang="en-US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小神龙俱乐部</a:t>
            </a:r>
            <a:r>
              <a:rPr lang="en-US" altLang="zh-CN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》《</a:t>
            </a:r>
            <a:r>
              <a:rPr lang="zh-CN" altLang="en-US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优彼的故事</a:t>
            </a:r>
            <a:r>
              <a:rPr lang="en-US" altLang="zh-CN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》《</a:t>
            </a:r>
            <a:r>
              <a:rPr lang="zh-CN" altLang="en-US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新年来了</a:t>
            </a:r>
            <a:r>
              <a:rPr lang="en-US" altLang="zh-CN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》《</a:t>
            </a:r>
            <a:r>
              <a:rPr lang="zh-CN" altLang="en-US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克劳依的衣橱</a:t>
            </a:r>
            <a:r>
              <a:rPr lang="en-US" altLang="zh-CN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《</a:t>
            </a:r>
            <a:r>
              <a:rPr lang="en-US" altLang="zh-CN" kern="0" dirty="0" err="1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Robotzoo</a:t>
            </a:r>
            <a:r>
              <a:rPr lang="en-US" altLang="zh-CN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》</a:t>
            </a:r>
            <a:r>
              <a:rPr lang="zh-CN" altLang="en-US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等动画片，累计制作外包动画时长达</a:t>
            </a:r>
            <a:r>
              <a:rPr lang="en-US" altLang="zh-CN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1</a:t>
            </a:r>
            <a:r>
              <a:rPr lang="zh-CN" altLang="en-US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万钟，角色设计</a:t>
            </a:r>
            <a:r>
              <a:rPr lang="en-US" altLang="zh-CN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300</a:t>
            </a:r>
            <a:r>
              <a:rPr lang="zh-CN" altLang="en-US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余个，场景美术</a:t>
            </a:r>
            <a:r>
              <a:rPr lang="en-US" altLang="zh-CN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3000</a:t>
            </a:r>
            <a:r>
              <a:rPr lang="zh-CN" altLang="en-US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余张。</a:t>
            </a:r>
            <a:endParaRPr lang="en-US" altLang="zh-CN" kern="0" dirty="0">
              <a:latin typeface="Microsoft YaHei" charset="-122"/>
              <a:ea typeface="Microsoft YaHei" charset="-122"/>
              <a:cs typeface="Microsoft YaHei" charset="-122"/>
              <a:sym typeface="方正兰亭黑_GBK" panose="02000000000000000000" pitchFamily="2" charset="-122"/>
            </a:endParaRPr>
          </a:p>
          <a:p>
            <a:pPr defTabSz="603885">
              <a:lnSpc>
                <a:spcPct val="150000"/>
              </a:lnSpc>
              <a:spcAft>
                <a:spcPts val="375"/>
              </a:spcAft>
              <a:defRPr/>
            </a:pPr>
            <a:r>
              <a:rPr lang="en-US" altLang="zh-CN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         2019</a:t>
            </a:r>
            <a:r>
              <a:rPr lang="zh-CN" altLang="en-US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年启动公司</a:t>
            </a:r>
            <a:r>
              <a:rPr lang="zh-CN" altLang="en-US" b="1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原创动画</a:t>
            </a:r>
            <a:r>
              <a:rPr lang="zh-CN" altLang="en-US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项目</a:t>
            </a:r>
            <a:r>
              <a:rPr lang="en-US" altLang="zh-CN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《</a:t>
            </a:r>
            <a:r>
              <a:rPr lang="zh-CN" altLang="en-US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辛仔的奇思妙想</a:t>
            </a:r>
            <a:r>
              <a:rPr lang="en-US" altLang="zh-CN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》</a:t>
            </a:r>
            <a:r>
              <a:rPr lang="zh-CN" altLang="en-US" kern="0" dirty="0">
                <a:latin typeface="Microsoft YaHei" charset="-122"/>
                <a:ea typeface="Microsoft YaHei" charset="-122"/>
                <a:cs typeface="Microsoft YaHei" charset="-122"/>
                <a:sym typeface="方正兰亭黑_GBK" panose="02000000000000000000" pitchFamily="2" charset="-122"/>
              </a:rPr>
              <a:t>目前已经完成第一季剧本及第一集动画制作。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C1B141F-72CE-3E3C-A6D3-D915E9536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" y="5354330"/>
            <a:ext cx="9144000" cy="149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3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487363"/>
            <a:ext cx="9157648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0" y="238239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PART1</a:t>
            </a:r>
            <a:r>
              <a:rPr lang="en-US" altLang="zh-CN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乾沣介绍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8683" y="3080988"/>
            <a:ext cx="2363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角色设计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68683" y="3727319"/>
            <a:ext cx="2363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美术设计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68683" y="4483325"/>
            <a:ext cx="2363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剧本分镜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68683" y="5146251"/>
            <a:ext cx="2363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动画制作</a:t>
            </a:r>
            <a:endParaRPr lang="zh-CN" altLang="en-US" sz="2800" b="1" i="1" dirty="0">
              <a:solidFill>
                <a:srgbClr val="1608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40933" y="1708880"/>
            <a:ext cx="40302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我们能做这些工作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68683" y="5847417"/>
            <a:ext cx="2363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后期合成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C6EB7A17-36ED-D603-2A49-469D0D2277EA}"/>
              </a:ext>
            </a:extLst>
          </p:cNvPr>
          <p:cNvSpPr txBox="1"/>
          <p:nvPr/>
        </p:nvSpPr>
        <p:spPr>
          <a:xfrm>
            <a:off x="3568682" y="2496213"/>
            <a:ext cx="2363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动画方案策划</a:t>
            </a:r>
          </a:p>
        </p:txBody>
      </p:sp>
    </p:spTree>
    <p:extLst>
      <p:ext uri="{BB962C8B-B14F-4D97-AF65-F5344CB8AC3E}">
        <p14:creationId xmlns:p14="http://schemas.microsoft.com/office/powerpoint/2010/main" val="45424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487363"/>
            <a:ext cx="9157648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0" y="238239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PART1</a:t>
            </a:r>
            <a:r>
              <a:rPr lang="en-US" altLang="zh-CN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乾沣介绍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图片 1" descr="图片 1">
            <a:extLst>
              <a:ext uri="{FF2B5EF4-FFF2-40B4-BE49-F238E27FC236}">
                <a16:creationId xmlns:a16="http://schemas.microsoft.com/office/drawing/2014/main" id="{17E108F9-5736-8E5E-DB70-7CDF2CE11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586" y="1627921"/>
            <a:ext cx="6655786" cy="49918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8656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487363"/>
            <a:ext cx="9157648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0" y="238239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PART1</a:t>
            </a:r>
            <a:r>
              <a:rPr lang="en-US" altLang="zh-CN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乾沣介绍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6" name="Picture 2" descr="C:\Users\Administrator\Desktop\人物简介-王威重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52" y="1608402"/>
            <a:ext cx="8395648" cy="472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5768" y="1789721"/>
            <a:ext cx="2248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总经理</a:t>
            </a:r>
            <a:endParaRPr lang="zh-CN" altLang="en-US" sz="3600" b="1" i="1" dirty="0">
              <a:solidFill>
                <a:srgbClr val="1608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D07168C-F5CE-2885-E9AF-727B9225423A}"/>
              </a:ext>
            </a:extLst>
          </p:cNvPr>
          <p:cNvSpPr/>
          <p:nvPr/>
        </p:nvSpPr>
        <p:spPr>
          <a:xfrm>
            <a:off x="3920359" y="2436052"/>
            <a:ext cx="2599529" cy="475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3998550-943B-22FC-D69A-8F6C8CA2C8FD}"/>
              </a:ext>
            </a:extLst>
          </p:cNvPr>
          <p:cNvSpPr/>
          <p:nvPr/>
        </p:nvSpPr>
        <p:spPr>
          <a:xfrm rot="21085619">
            <a:off x="594404" y="2410035"/>
            <a:ext cx="2741593" cy="4152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a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CAE2877-E93E-B38E-F99F-DC40712895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1" t="6407" r="2962"/>
          <a:stretch/>
        </p:blipFill>
        <p:spPr>
          <a:xfrm>
            <a:off x="375768" y="2868997"/>
            <a:ext cx="2621281" cy="3030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998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487363"/>
            <a:ext cx="9157648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0" y="238239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PART1</a:t>
            </a:r>
            <a:r>
              <a:rPr lang="en-US" altLang="zh-CN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乾沣介绍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50" name="Picture 2" descr="C:\Users\Administrator\Desktop\人物简介-金昌龙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" y="1455420"/>
            <a:ext cx="8315148" cy="467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5768" y="1789721"/>
            <a:ext cx="2248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副总经理</a:t>
            </a:r>
            <a:endParaRPr lang="zh-CN" altLang="en-US" sz="3600" b="1" i="1" dirty="0">
              <a:solidFill>
                <a:srgbClr val="1608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9511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487363"/>
            <a:ext cx="9157648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0" y="238239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PART1</a:t>
            </a:r>
            <a:r>
              <a:rPr lang="en-US" altLang="zh-CN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乾沣介绍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B0CDE2D-0A30-643B-481D-77D501DE9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1" y="887473"/>
            <a:ext cx="7840717" cy="588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487363"/>
            <a:ext cx="9157648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0" y="238239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PART1</a:t>
            </a:r>
            <a:r>
              <a:rPr lang="en-US" altLang="zh-CN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乾沣介绍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B0300D0-A6E2-465E-8152-D11A3C085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00" y="4524867"/>
            <a:ext cx="3724254" cy="20948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4151" y="4524867"/>
            <a:ext cx="3724254" cy="20948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01" y="1576147"/>
            <a:ext cx="7732904" cy="2893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DCF07433-3094-54C5-3591-E358C08845D0}"/>
              </a:ext>
            </a:extLst>
          </p:cNvPr>
          <p:cNvSpPr txBox="1"/>
          <p:nvPr/>
        </p:nvSpPr>
        <p:spPr>
          <a:xfrm>
            <a:off x="-80094" y="1014741"/>
            <a:ext cx="6963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商业项目   </a:t>
            </a:r>
            <a:r>
              <a:rPr lang="zh-CN" altLang="en-US" sz="2000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北京优扬、</a:t>
            </a:r>
            <a:r>
              <a:rPr lang="en-US" altLang="zh-CN" sz="2000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BBC</a:t>
            </a:r>
            <a:r>
              <a:rPr lang="zh-CN" altLang="en-US" sz="2000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、京港地铁动画短片</a:t>
            </a:r>
            <a:endParaRPr lang="zh-CN" altLang="en-US" sz="2000" b="1" i="1" dirty="0">
              <a:solidFill>
                <a:srgbClr val="1608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8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8" y="487363"/>
            <a:ext cx="9157648" cy="637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0" y="238239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PART1</a:t>
            </a:r>
            <a:r>
              <a:rPr lang="en-US" altLang="zh-CN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</a:t>
            </a:r>
            <a:r>
              <a:rPr lang="zh-CN" alt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乾沣介绍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F36332F6-C1EA-15EC-8531-485B78CC6BD8}"/>
              </a:ext>
            </a:extLst>
          </p:cNvPr>
          <p:cNvSpPr txBox="1"/>
          <p:nvPr/>
        </p:nvSpPr>
        <p:spPr>
          <a:xfrm>
            <a:off x="64729" y="1451454"/>
            <a:ext cx="41095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商业项目   </a:t>
            </a:r>
            <a:r>
              <a:rPr lang="zh-CN" altLang="en-US" sz="2000" b="1" i="1" dirty="0">
                <a:solidFill>
                  <a:srgbClr val="160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内蒙黔南法治类</a:t>
            </a:r>
            <a:endParaRPr lang="zh-CN" altLang="en-US" sz="2000" b="1" i="1" dirty="0">
              <a:solidFill>
                <a:srgbClr val="1608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75E4E77-F1A6-B91F-3D01-A7E6C2FD9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4" y="2063659"/>
            <a:ext cx="4639162" cy="22817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3E67A54-83E7-2550-E3F6-8956C2D24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41" y="2063659"/>
            <a:ext cx="3975409" cy="182036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313D582-BB43-F520-229D-9E145B7985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3" r="15997"/>
          <a:stretch/>
        </p:blipFill>
        <p:spPr>
          <a:xfrm>
            <a:off x="-13649" y="4482632"/>
            <a:ext cx="3279363" cy="22381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703A9E5-F801-1D9B-FBC4-E01C115F04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" r="20836" b="55659"/>
          <a:stretch/>
        </p:blipFill>
        <p:spPr>
          <a:xfrm>
            <a:off x="3457302" y="4594558"/>
            <a:ext cx="5495109" cy="186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6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297</Words>
  <Application>Microsoft Office PowerPoint</Application>
  <PresentationFormat>全屏显示(4:3)</PresentationFormat>
  <Paragraphs>38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3" baseType="lpstr">
      <vt:lpstr>215-上首朗月体</vt:lpstr>
      <vt:lpstr>等线</vt:lpstr>
      <vt:lpstr>Microsoft YaHei</vt:lpstr>
      <vt:lpstr>Microsoft YaHei</vt:lpstr>
      <vt:lpstr>Arial</vt:lpstr>
      <vt:lpstr>Verdana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乾沣文化传媒（大连）有限公司简介</dc:title>
  <dc:creator>乾沣文化传媒（大连）有限公司版权</dc:creator>
  <cp:lastModifiedBy>Laoban</cp:lastModifiedBy>
  <cp:revision>78</cp:revision>
  <dcterms:created xsi:type="dcterms:W3CDTF">2017-05-05T11:10:08Z</dcterms:created>
  <dcterms:modified xsi:type="dcterms:W3CDTF">2023-09-25T08:51:05Z</dcterms:modified>
</cp:coreProperties>
</file>