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5" r:id="rId28"/>
  </p:sldIdLst>
  <p:sldSz cx="1218946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21.png"/><Relationship Id="rId2" Type="http://schemas.openxmlformats.org/officeDocument/2006/relationships/image" Target="../media/image4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png"/><Relationship Id="rId7" Type="http://schemas.openxmlformats.org/officeDocument/2006/relationships/image" Target="../media/image21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61.png"/><Relationship Id="rId12" Type="http://schemas.openxmlformats.org/officeDocument/2006/relationships/image" Target="../media/image60.png"/><Relationship Id="rId11" Type="http://schemas.openxmlformats.org/officeDocument/2006/relationships/image" Target="../media/image59.png"/><Relationship Id="rId10" Type="http://schemas.openxmlformats.org/officeDocument/2006/relationships/image" Target="../media/image58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70.jpeg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73.png"/><Relationship Id="rId11" Type="http://schemas.openxmlformats.org/officeDocument/2006/relationships/image" Target="../media/image21.png"/><Relationship Id="rId10" Type="http://schemas.openxmlformats.org/officeDocument/2006/relationships/image" Target="../media/image72.png"/><Relationship Id="rId1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5.jpeg"/><Relationship Id="rId3" Type="http://schemas.openxmlformats.org/officeDocument/2006/relationships/image" Target="../media/image74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png"/><Relationship Id="rId8" Type="http://schemas.openxmlformats.org/officeDocument/2006/relationships/image" Target="../media/image81.png"/><Relationship Id="rId7" Type="http://schemas.openxmlformats.org/officeDocument/2006/relationships/image" Target="../media/image80.png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21.png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83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png"/><Relationship Id="rId8" Type="http://schemas.openxmlformats.org/officeDocument/2006/relationships/image" Target="../media/image90.png"/><Relationship Id="rId7" Type="http://schemas.openxmlformats.org/officeDocument/2006/relationships/image" Target="../media/image89.png"/><Relationship Id="rId6" Type="http://schemas.openxmlformats.org/officeDocument/2006/relationships/image" Target="../media/image21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94.png"/><Relationship Id="rId11" Type="http://schemas.openxmlformats.org/officeDocument/2006/relationships/image" Target="../media/image93.png"/><Relationship Id="rId10" Type="http://schemas.openxmlformats.org/officeDocument/2006/relationships/image" Target="../media/image92.png"/><Relationship Id="rId1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png"/><Relationship Id="rId8" Type="http://schemas.openxmlformats.org/officeDocument/2006/relationships/image" Target="../media/image101.png"/><Relationship Id="rId7" Type="http://schemas.openxmlformats.org/officeDocument/2006/relationships/image" Target="../media/image100.png"/><Relationship Id="rId6" Type="http://schemas.openxmlformats.org/officeDocument/2006/relationships/image" Target="../media/image21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1.png"/><Relationship Id="rId8" Type="http://schemas.openxmlformats.org/officeDocument/2006/relationships/image" Target="../media/image110.png"/><Relationship Id="rId7" Type="http://schemas.openxmlformats.org/officeDocument/2006/relationships/image" Target="../media/image109.png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0" Type="http://schemas.openxmlformats.org/officeDocument/2006/relationships/slideLayout" Target="../slideLayouts/slideLayout1.xml"/><Relationship Id="rId4" Type="http://schemas.openxmlformats.org/officeDocument/2006/relationships/image" Target="../media/image106.png"/><Relationship Id="rId39" Type="http://schemas.openxmlformats.org/officeDocument/2006/relationships/image" Target="../media/image141.png"/><Relationship Id="rId38" Type="http://schemas.openxmlformats.org/officeDocument/2006/relationships/image" Target="../media/image140.png"/><Relationship Id="rId37" Type="http://schemas.openxmlformats.org/officeDocument/2006/relationships/image" Target="../media/image139.png"/><Relationship Id="rId36" Type="http://schemas.openxmlformats.org/officeDocument/2006/relationships/image" Target="../media/image138.png"/><Relationship Id="rId35" Type="http://schemas.openxmlformats.org/officeDocument/2006/relationships/image" Target="../media/image137.png"/><Relationship Id="rId34" Type="http://schemas.openxmlformats.org/officeDocument/2006/relationships/image" Target="../media/image136.png"/><Relationship Id="rId33" Type="http://schemas.openxmlformats.org/officeDocument/2006/relationships/image" Target="../media/image135.png"/><Relationship Id="rId32" Type="http://schemas.openxmlformats.org/officeDocument/2006/relationships/image" Target="../media/image134.png"/><Relationship Id="rId31" Type="http://schemas.openxmlformats.org/officeDocument/2006/relationships/image" Target="../media/image133.png"/><Relationship Id="rId30" Type="http://schemas.openxmlformats.org/officeDocument/2006/relationships/image" Target="../media/image132.png"/><Relationship Id="rId3" Type="http://schemas.openxmlformats.org/officeDocument/2006/relationships/image" Target="../media/image21.png"/><Relationship Id="rId29" Type="http://schemas.openxmlformats.org/officeDocument/2006/relationships/image" Target="../media/image131.png"/><Relationship Id="rId28" Type="http://schemas.openxmlformats.org/officeDocument/2006/relationships/image" Target="../media/image130.png"/><Relationship Id="rId27" Type="http://schemas.openxmlformats.org/officeDocument/2006/relationships/image" Target="../media/image129.png"/><Relationship Id="rId26" Type="http://schemas.openxmlformats.org/officeDocument/2006/relationships/image" Target="../media/image128.png"/><Relationship Id="rId25" Type="http://schemas.openxmlformats.org/officeDocument/2006/relationships/image" Target="../media/image127.png"/><Relationship Id="rId24" Type="http://schemas.openxmlformats.org/officeDocument/2006/relationships/image" Target="../media/image126.png"/><Relationship Id="rId23" Type="http://schemas.openxmlformats.org/officeDocument/2006/relationships/image" Target="../media/image125.png"/><Relationship Id="rId22" Type="http://schemas.openxmlformats.org/officeDocument/2006/relationships/image" Target="../media/image124.png"/><Relationship Id="rId21" Type="http://schemas.openxmlformats.org/officeDocument/2006/relationships/image" Target="../media/image123.png"/><Relationship Id="rId20" Type="http://schemas.openxmlformats.org/officeDocument/2006/relationships/image" Target="../media/image122.png"/><Relationship Id="rId2" Type="http://schemas.openxmlformats.org/officeDocument/2006/relationships/image" Target="../media/image105.png"/><Relationship Id="rId19" Type="http://schemas.openxmlformats.org/officeDocument/2006/relationships/image" Target="../media/image121.png"/><Relationship Id="rId18" Type="http://schemas.openxmlformats.org/officeDocument/2006/relationships/image" Target="../media/image120.png"/><Relationship Id="rId17" Type="http://schemas.openxmlformats.org/officeDocument/2006/relationships/image" Target="../media/image119.png"/><Relationship Id="rId16" Type="http://schemas.openxmlformats.org/officeDocument/2006/relationships/image" Target="../media/image118.png"/><Relationship Id="rId15" Type="http://schemas.openxmlformats.org/officeDocument/2006/relationships/image" Target="../media/image117.png"/><Relationship Id="rId14" Type="http://schemas.openxmlformats.org/officeDocument/2006/relationships/image" Target="../media/image116.png"/><Relationship Id="rId13" Type="http://schemas.openxmlformats.org/officeDocument/2006/relationships/image" Target="../media/image115.png"/><Relationship Id="rId12" Type="http://schemas.openxmlformats.org/officeDocument/2006/relationships/image" Target="../media/image114.png"/><Relationship Id="rId11" Type="http://schemas.openxmlformats.org/officeDocument/2006/relationships/image" Target="../media/image113.png"/><Relationship Id="rId10" Type="http://schemas.openxmlformats.org/officeDocument/2006/relationships/image" Target="../media/image112.png"/><Relationship Id="rId1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1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40.png"/><Relationship Id="rId13" Type="http://schemas.openxmlformats.org/officeDocument/2006/relationships/image" Target="../media/image39.png"/><Relationship Id="rId12" Type="http://schemas.openxmlformats.org/officeDocument/2006/relationships/image" Target="../media/image38.png"/><Relationship Id="rId11" Type="http://schemas.openxmlformats.org/officeDocument/2006/relationships/image" Target="../media/image21.png"/><Relationship Id="rId10" Type="http://schemas.openxmlformats.org/officeDocument/2006/relationships/image" Target="../media/image37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5746" y="91334"/>
            <a:ext cx="5619293" cy="6766665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6058985" y="3448510"/>
            <a:ext cx="5374004" cy="3054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200"/>
              </a:lnSpc>
            </a:pP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17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profile   Good</a:t>
            </a:r>
            <a:r>
              <a:rPr sz="17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&amp;Services   Glories&amp;Honors</a:t>
            </a:r>
            <a:endParaRPr lang="en-US" altLang="en-US" sz="1700" dirty="0"/>
          </a:p>
        </p:txBody>
      </p:sp>
      <p:sp>
        <p:nvSpPr>
          <p:cNvPr id="8" name="textbox 8"/>
          <p:cNvSpPr/>
          <p:nvPr/>
        </p:nvSpPr>
        <p:spPr>
          <a:xfrm>
            <a:off x="6661150" y="4235525"/>
            <a:ext cx="4264025" cy="3270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375"/>
              </a:lnSpc>
            </a:pPr>
            <a:r>
              <a:rPr sz="17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Sincerity</a:t>
            </a:r>
            <a:r>
              <a:rPr sz="1700" b="1" kern="0" spc="-2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b="1" kern="0" spc="-3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Unity</a:t>
            </a:r>
            <a:r>
              <a:rPr sz="1700" b="1" kern="0" spc="-2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b="1" kern="0" spc="-3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Creation</a:t>
            </a:r>
            <a:r>
              <a:rPr sz="1700" b="1" kern="0" spc="-2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1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Win</a:t>
            </a:r>
            <a:r>
              <a:rPr sz="1700" b="1" kern="0" spc="1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7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win</a:t>
            </a:r>
            <a:endParaRPr lang="en-US" altLang="en-US" sz="17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966584" y="2499359"/>
            <a:ext cx="1270634" cy="4876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030969" y="2597784"/>
            <a:ext cx="768350" cy="3867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075044" y="2480309"/>
            <a:ext cx="675640" cy="38989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646409" y="2480309"/>
            <a:ext cx="593725" cy="38989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987915" y="2480309"/>
            <a:ext cx="596900" cy="38417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301730" y="2597784"/>
            <a:ext cx="564514" cy="3892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456294" y="2499359"/>
            <a:ext cx="509270" cy="37084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753734" y="2499359"/>
            <a:ext cx="285750" cy="36512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239218" y="3328428"/>
            <a:ext cx="5112562" cy="952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6239218" y="3902481"/>
            <a:ext cx="5112562" cy="9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94888" y="1892300"/>
            <a:ext cx="4941341" cy="4206240"/>
          </a:xfrm>
          <a:prstGeom prst="rect">
            <a:avLst/>
          </a:prstGeom>
        </p:spPr>
      </p:pic>
      <p:sp>
        <p:nvSpPr>
          <p:cNvPr id="176" name="textbox 176"/>
          <p:cNvSpPr/>
          <p:nvPr/>
        </p:nvSpPr>
        <p:spPr>
          <a:xfrm>
            <a:off x="132587" y="2678976"/>
            <a:ext cx="3147060" cy="27190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20320" algn="l" rtl="0" eaLnBrk="0">
              <a:lnSpc>
                <a:spcPct val="90000"/>
              </a:lnSpc>
            </a:pP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Empowered with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our</a:t>
            </a:r>
            <a:r>
              <a:rPr sz="12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CTP</a:t>
            </a:r>
            <a:endParaRPr lang="en-US" altLang="en-US" sz="1500" dirty="0"/>
          </a:p>
          <a:p>
            <a:pPr marL="16510" indent="5080" algn="l" rtl="0" eaLnBrk="0">
              <a:lnSpc>
                <a:spcPct val="117000"/>
              </a:lnSpc>
              <a:spcBef>
                <a:spcPts val="260"/>
              </a:spcBef>
            </a:pPr>
            <a:r>
              <a:rPr sz="1500" b="1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15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Computer</a:t>
            </a:r>
            <a:r>
              <a:rPr sz="1500" b="1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5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1500" b="1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5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plate</a:t>
            </a:r>
            <a:r>
              <a:rPr sz="1500" b="1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which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imaging technolog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</a:t>
            </a:r>
            <a:r>
              <a:rPr sz="12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used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modern</a:t>
            </a:r>
            <a:endParaRPr lang="en-US" altLang="en-US" sz="1200" dirty="0"/>
          </a:p>
          <a:p>
            <a:pPr marL="16510" indent="1270" algn="l" rtl="0" eaLnBrk="0">
              <a:lnSpc>
                <a:spcPct val="113000"/>
              </a:lnSpc>
              <a:spcBef>
                <a:spcPts val="195"/>
              </a:spcBef>
            </a:pP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printing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processes.</a:t>
            </a:r>
            <a:r>
              <a:rPr sz="12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this technology, an    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image created</a:t>
            </a:r>
            <a:r>
              <a:rPr sz="12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</a:t>
            </a:r>
            <a:r>
              <a:rPr sz="12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Desktop</a:t>
            </a:r>
            <a:r>
              <a:rPr sz="12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Publishing</a:t>
            </a:r>
            <a:endParaRPr lang="en-US" altLang="en-US" sz="1200" dirty="0"/>
          </a:p>
          <a:p>
            <a:pPr marL="18415" indent="-5715" algn="l" rtl="0" eaLnBrk="0">
              <a:lnSpc>
                <a:spcPct val="113000"/>
              </a:lnSpc>
              <a:spcBef>
                <a:spcPts val="205"/>
              </a:spcBef>
            </a:pP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application</a:t>
            </a:r>
            <a:r>
              <a:rPr sz="12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 output directly to</a:t>
            </a:r>
            <a:r>
              <a:rPr sz="12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2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ng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plate.</a:t>
            </a:r>
            <a:endParaRPr lang="en-US" altLang="en-US" sz="1200" dirty="0"/>
          </a:p>
          <a:p>
            <a:pPr algn="l" rtl="0" eaLnBrk="0">
              <a:lnSpc>
                <a:spcPct val="129000"/>
              </a:lnSpc>
            </a:pPr>
            <a:endParaRPr lang="en-US" altLang="en-US" sz="1000" dirty="0"/>
          </a:p>
          <a:p>
            <a:pPr marL="12700" algn="l" rtl="0" eaLnBrk="0">
              <a:lnSpc>
                <a:spcPts val="1550"/>
              </a:lnSpc>
              <a:spcBef>
                <a:spcPts val="365"/>
              </a:spcBef>
            </a:pP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CTP ensures</a:t>
            </a:r>
            <a:r>
              <a:rPr sz="12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reliable and</a:t>
            </a:r>
            <a:r>
              <a:rPr sz="12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efficient</a:t>
            </a:r>
            <a:endParaRPr lang="en-US" altLang="en-US" sz="1200" dirty="0"/>
          </a:p>
          <a:p>
            <a:pPr marL="18415" algn="l" rtl="0" eaLnBrk="0">
              <a:lnSpc>
                <a:spcPts val="1550"/>
              </a:lnSpc>
              <a:spcBef>
                <a:spcPts val="175"/>
              </a:spcBef>
            </a:pP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production</a:t>
            </a:r>
            <a:r>
              <a:rPr sz="12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 all format</a:t>
            </a:r>
            <a:r>
              <a:rPr sz="12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classes 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–</a:t>
            </a:r>
            <a:endParaRPr lang="en-US" altLang="en-US" sz="1200" dirty="0"/>
          </a:p>
          <a:p>
            <a:pPr marL="18415" algn="l" rtl="0" eaLnBrk="0">
              <a:lnSpc>
                <a:spcPts val="1550"/>
              </a:lnSpc>
              <a:spcBef>
                <a:spcPts val="175"/>
              </a:spcBef>
            </a:pP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regardless of whether the client</a:t>
            </a:r>
            <a:r>
              <a:rPr sz="1200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need</a:t>
            </a:r>
            <a:endParaRPr lang="en-US" altLang="en-US" sz="1200" dirty="0"/>
          </a:p>
          <a:p>
            <a:pPr marL="12700" algn="l" rtl="0" eaLnBrk="0">
              <a:lnSpc>
                <a:spcPts val="1550"/>
              </a:lnSpc>
              <a:spcBef>
                <a:spcPts val="175"/>
              </a:spcBef>
            </a:pP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automation, flex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ibility, or simple</a:t>
            </a:r>
            <a:r>
              <a:rPr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operation.</a:t>
            </a:r>
            <a:endParaRPr lang="en-US" altLang="en-US" sz="1200" dirty="0"/>
          </a:p>
        </p:txBody>
      </p:sp>
      <p:sp>
        <p:nvSpPr>
          <p:cNvPr id="178" name="textbox 178"/>
          <p:cNvSpPr/>
          <p:nvPr/>
        </p:nvSpPr>
        <p:spPr>
          <a:xfrm>
            <a:off x="8408385" y="3929264"/>
            <a:ext cx="3477895" cy="23456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398270" algn="l" rtl="0" eaLnBrk="0">
              <a:lnSpc>
                <a:spcPct val="85000"/>
              </a:lnSpc>
            </a:pPr>
            <a:r>
              <a:rPr sz="2000" b="1" kern="0" spc="-90" dirty="0">
                <a:solidFill>
                  <a:srgbClr val="0091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endParaRPr lang="en-US" altLang="en-US" sz="2000" dirty="0"/>
          </a:p>
          <a:p>
            <a:pPr marL="28575" algn="l" rtl="0" eaLnBrk="0">
              <a:lnSpc>
                <a:spcPts val="2105"/>
              </a:lnSpc>
              <a:spcBef>
                <a:spcPts val="1475"/>
              </a:spcBef>
            </a:pPr>
            <a:r>
              <a:rPr sz="1500" b="1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Industry 4.0 intelligent digital</a:t>
            </a:r>
            <a:endParaRPr lang="en-US" altLang="en-US" sz="1500" dirty="0"/>
          </a:p>
          <a:p>
            <a:pPr marL="15875" indent="-3810" algn="l" rtl="0" eaLnBrk="0">
              <a:lnSpc>
                <a:spcPct val="117000"/>
              </a:lnSpc>
              <a:spcBef>
                <a:spcPts val="210"/>
              </a:spcBef>
            </a:pPr>
            <a:r>
              <a:rPr sz="15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workshop</a:t>
            </a:r>
            <a:r>
              <a:rPr sz="12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12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achieve</a:t>
            </a:r>
            <a:r>
              <a:rPr sz="12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intelligent</a:t>
            </a:r>
            <a:r>
              <a:rPr sz="12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scheduling</a:t>
            </a:r>
            <a:r>
              <a:rPr sz="12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 self-reporting → online</a:t>
            </a:r>
            <a:r>
              <a:rPr sz="12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process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→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total</a:t>
            </a:r>
            <a:endParaRPr lang="en-US" altLang="en-US" sz="1200" dirty="0"/>
          </a:p>
          <a:p>
            <a:pPr marL="19050" indent="-635" algn="l" rtl="0" eaLnBrk="0">
              <a:lnSpc>
                <a:spcPct val="113000"/>
              </a:lnSpc>
              <a:spcBef>
                <a:spcPts val="195"/>
              </a:spcBef>
            </a:pP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quality →</a:t>
            </a:r>
            <a:r>
              <a:rPr sz="12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production traceability → electronic   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signage →</a:t>
            </a:r>
            <a:r>
              <a:rPr sz="1200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real-time call →</a:t>
            </a:r>
            <a:r>
              <a:rPr sz="12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equipment</a:t>
            </a:r>
            <a:endParaRPr lang="en-US" altLang="en-US" sz="1200" dirty="0"/>
          </a:p>
          <a:p>
            <a:pPr marL="23495" algn="l" rtl="0" eaLnBrk="0">
              <a:lnSpc>
                <a:spcPct val="113000"/>
              </a:lnSpc>
              <a:spcBef>
                <a:spcPts val="205"/>
              </a:spcBef>
            </a:pP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monitoring → control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integration → finished     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 shipment and other</a:t>
            </a:r>
            <a:r>
              <a:rPr sz="12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series</a:t>
            </a:r>
            <a:r>
              <a:rPr sz="12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ean</a:t>
            </a:r>
            <a:endParaRPr lang="en-US" altLang="en-US" sz="1200" dirty="0"/>
          </a:p>
          <a:p>
            <a:pPr marL="22225" algn="l" rtl="0" eaLnBrk="0">
              <a:lnSpc>
                <a:spcPts val="1550"/>
              </a:lnSpc>
              <a:spcBef>
                <a:spcPts val="185"/>
              </a:spcBef>
            </a:pP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intelligent factory.</a:t>
            </a:r>
            <a:endParaRPr lang="en-US" altLang="en-US" sz="1200" dirty="0"/>
          </a:p>
        </p:txBody>
      </p:sp>
      <p:sp>
        <p:nvSpPr>
          <p:cNvPr id="180" name="textbox 180"/>
          <p:cNvSpPr/>
          <p:nvPr/>
        </p:nvSpPr>
        <p:spPr>
          <a:xfrm>
            <a:off x="8337575" y="1207654"/>
            <a:ext cx="3542029" cy="18364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462405" algn="l" rtl="0" eaLnBrk="0">
              <a:lnSpc>
                <a:spcPct val="85000"/>
              </a:lnSpc>
            </a:pPr>
            <a:r>
              <a:rPr sz="2000" b="1" kern="0" spc="-70" dirty="0">
                <a:solidFill>
                  <a:srgbClr val="0091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endParaRPr lang="en-US" altLang="en-US" sz="2000" dirty="0"/>
          </a:p>
          <a:p>
            <a:pPr marL="16510" algn="l" rtl="0" eaLnBrk="0">
              <a:lnSpc>
                <a:spcPct val="117000"/>
              </a:lnSpc>
              <a:spcBef>
                <a:spcPts val="1505"/>
              </a:spcBef>
            </a:pP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Computer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plate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200" kern="0" spc="2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laptop</a:t>
            </a:r>
            <a:r>
              <a:rPr sz="15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5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15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5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press</a:t>
            </a:r>
            <a:r>
              <a:rPr sz="1500" b="1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generation</a:t>
            </a:r>
            <a:r>
              <a:rPr sz="1200" kern="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helps</a:t>
            </a:r>
            <a:r>
              <a:rPr sz="12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 decreasing cost, offering</a:t>
            </a:r>
            <a:endParaRPr lang="en-US" altLang="en-US" sz="1200" dirty="0"/>
          </a:p>
          <a:p>
            <a:pPr marL="12700" indent="9525" algn="l" rtl="0" eaLnBrk="0">
              <a:lnSpc>
                <a:spcPct val="115000"/>
              </a:lnSpc>
              <a:spcBef>
                <a:spcPts val="215"/>
              </a:spcBef>
            </a:pP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higher consistency, decorating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productiveness,   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best, and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decreasing the threat</a:t>
            </a:r>
            <a:r>
              <a:rPr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human</a:t>
            </a:r>
            <a:r>
              <a:rPr sz="12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errors.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plates are developed from</a:t>
            </a:r>
            <a:r>
              <a:rPr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2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selection</a:t>
            </a:r>
            <a:r>
              <a:rPr sz="12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of</a:t>
            </a:r>
            <a:endParaRPr lang="en-US" altLang="en-US" sz="1200" dirty="0"/>
          </a:p>
          <a:p>
            <a:pPr marL="17780" algn="l" rtl="0" eaLnBrk="0">
              <a:lnSpc>
                <a:spcPts val="1550"/>
              </a:lnSpc>
              <a:spcBef>
                <a:spcPts val="185"/>
              </a:spcBef>
            </a:pP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substances starting f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rom aluminum to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polymer.</a:t>
            </a:r>
            <a:endParaRPr lang="en-US" altLang="en-US" sz="1200" dirty="0"/>
          </a:p>
        </p:txBody>
      </p:sp>
      <p:pic>
        <p:nvPicPr>
          <p:cNvPr id="182" name="picture 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47138"/>
            <a:ext cx="1560850" cy="643882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385820" y="642620"/>
            <a:ext cx="1167129" cy="366395"/>
          </a:xfrm>
          <a:prstGeom prst="rect">
            <a:avLst/>
          </a:prstGeom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435860" y="549275"/>
            <a:ext cx="883919" cy="351790"/>
          </a:xfrm>
          <a:prstGeom prst="rect">
            <a:avLst/>
          </a:prstGeom>
        </p:spPr>
      </p:pic>
      <p:pic>
        <p:nvPicPr>
          <p:cNvPr id="188" name="picture 1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889125" y="541655"/>
            <a:ext cx="151764" cy="353694"/>
          </a:xfrm>
          <a:prstGeom prst="rect">
            <a:avLst/>
          </a:prstGeom>
        </p:spPr>
      </p:pic>
      <p:sp>
        <p:nvSpPr>
          <p:cNvPr id="190" name="textbox 190"/>
          <p:cNvSpPr/>
          <p:nvPr/>
        </p:nvSpPr>
        <p:spPr>
          <a:xfrm>
            <a:off x="1588701" y="2141991"/>
            <a:ext cx="231775" cy="2832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900" b="1" kern="0" spc="-60" dirty="0">
                <a:solidFill>
                  <a:srgbClr val="0091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endParaRPr lang="en-US" altLang="en-US" sz="1900" dirty="0"/>
          </a:p>
        </p:txBody>
      </p:sp>
      <p:pic>
        <p:nvPicPr>
          <p:cNvPr id="192" name="picture 1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151379" y="824229"/>
            <a:ext cx="85725" cy="768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204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140" y="1930908"/>
            <a:ext cx="5285231" cy="2933700"/>
          </a:xfrm>
          <a:prstGeom prst="rect">
            <a:avLst/>
          </a:prstGeom>
        </p:spPr>
      </p:pic>
      <p:sp>
        <p:nvSpPr>
          <p:cNvPr id="206" name="textbox 206"/>
          <p:cNvSpPr/>
          <p:nvPr/>
        </p:nvSpPr>
        <p:spPr>
          <a:xfrm>
            <a:off x="5821737" y="2334821"/>
            <a:ext cx="1823085" cy="2044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9050" algn="l" rtl="0" eaLnBrk="0">
              <a:lnSpc>
                <a:spcPts val="1815"/>
              </a:lnSpc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Our</a:t>
            </a:r>
            <a:r>
              <a:rPr sz="14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marketi</a:t>
            </a: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ng</a:t>
            </a:r>
            <a:endParaRPr lang="en-US" altLang="en-US" sz="1400" dirty="0"/>
          </a:p>
          <a:p>
            <a:pPr marL="27305" indent="-1905" algn="l" rtl="0" eaLnBrk="0">
              <a:lnSpc>
                <a:spcPct val="114000"/>
              </a:lnSpc>
              <a:spcBef>
                <a:spcPts val="190"/>
              </a:spcBef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network covers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Asia, 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Europe and</a:t>
            </a:r>
            <a:r>
              <a:rPr sz="1400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North</a:t>
            </a:r>
            <a:endParaRPr lang="en-US" altLang="en-US" sz="1400" dirty="0"/>
          </a:p>
          <a:p>
            <a:pPr marL="12700" algn="l" rtl="0" eaLnBrk="0">
              <a:lnSpc>
                <a:spcPts val="1815"/>
              </a:lnSpc>
              <a:spcBef>
                <a:spcPts val="215"/>
              </a:spcBef>
            </a:pPr>
            <a:r>
              <a:rPr sz="14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America, wi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 the</a:t>
            </a:r>
            <a:endParaRPr lang="en-US" altLang="en-US" sz="1400" dirty="0"/>
          </a:p>
          <a:p>
            <a:pPr marL="18415" indent="5080" algn="l" rtl="0" eaLnBrk="0">
              <a:lnSpc>
                <a:spcPct val="122000"/>
              </a:lnSpc>
              <a:spcBef>
                <a:spcPts val="215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ultimate</a:t>
            </a:r>
            <a:r>
              <a:rPr sz="14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purpose to  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expand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local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</a:t>
            </a: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rkets</a:t>
            </a:r>
            <a:r>
              <a:rPr sz="14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as well as</a:t>
            </a:r>
            <a:r>
              <a:rPr sz="14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14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serve</a:t>
            </a:r>
            <a:endParaRPr lang="en-US" altLang="en-US" sz="1400" dirty="0"/>
          </a:p>
          <a:p>
            <a:pPr marL="25400" algn="l" rtl="0" eaLnBrk="0">
              <a:lnSpc>
                <a:spcPct val="79000"/>
              </a:lnSpc>
              <a:spcBef>
                <a:spcPts val="345"/>
              </a:spcBef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more custome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rs.</a:t>
            </a:r>
            <a:endParaRPr lang="en-US" altLang="en-US" sz="1400" dirty="0"/>
          </a:p>
        </p:txBody>
      </p:sp>
      <p:graphicFrame>
        <p:nvGraphicFramePr>
          <p:cNvPr id="208" name="table 208"/>
          <p:cNvGraphicFramePr>
            <a:graphicFrameLocks noGrp="1"/>
          </p:cNvGraphicFramePr>
          <p:nvPr/>
        </p:nvGraphicFramePr>
        <p:xfrm>
          <a:off x="7656957" y="4689729"/>
          <a:ext cx="1635759" cy="1103630"/>
        </p:xfrm>
        <a:graphic>
          <a:graphicData uri="http://schemas.openxmlformats.org/drawingml/2006/table">
            <a:tbl>
              <a:tblPr/>
              <a:tblGrid>
                <a:gridCol w="1635759"/>
              </a:tblGrid>
              <a:tr h="10972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A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0" name="picture 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71769" y="4726304"/>
            <a:ext cx="1623822" cy="1101089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540621" y="4650104"/>
            <a:ext cx="1622297" cy="1101089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685531" y="4718303"/>
            <a:ext cx="1578864" cy="1046988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799759" y="3233648"/>
            <a:ext cx="3282422" cy="348843"/>
          </a:xfrm>
          <a:prstGeom prst="rect">
            <a:avLst/>
          </a:prstGeom>
        </p:spPr>
      </p:pic>
      <p:pic>
        <p:nvPicPr>
          <p:cNvPr id="218" name="picture 2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447138"/>
            <a:ext cx="1560850" cy="643882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21600000">
            <a:off x="7799818" y="2361158"/>
            <a:ext cx="2422231" cy="348843"/>
            <a:chOff x="0" y="0"/>
            <a:chExt cx="2422231" cy="348843"/>
          </a:xfrm>
        </p:grpSpPr>
        <p:pic>
          <p:nvPicPr>
            <p:cNvPr id="220" name="picture 2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2422231" cy="348843"/>
            </a:xfrm>
            <a:prstGeom prst="rect">
              <a:avLst/>
            </a:prstGeom>
          </p:spPr>
        </p:pic>
        <p:sp>
          <p:nvSpPr>
            <p:cNvPr id="222" name="textbox 222"/>
            <p:cNvSpPr/>
            <p:nvPr/>
          </p:nvSpPr>
          <p:spPr>
            <a:xfrm>
              <a:off x="-12700" y="-12700"/>
              <a:ext cx="2447925" cy="3746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0000"/>
                </a:lnSpc>
              </a:pPr>
              <a:endParaRPr lang="en-US" altLang="en-US" sz="100" dirty="0"/>
            </a:p>
            <a:p>
              <a:pPr marL="114935" algn="l" rtl="0" eaLnBrk="0">
                <a:lnSpc>
                  <a:spcPts val="1710"/>
                </a:lnSpc>
              </a:pPr>
              <a:r>
                <a:rPr sz="1200" b="1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Asia</a:t>
              </a:r>
              <a:endParaRPr lang="en-US" altLang="en-US" sz="1200" dirty="0"/>
            </a:p>
          </p:txBody>
        </p:sp>
      </p:grpSp>
      <p:pic>
        <p:nvPicPr>
          <p:cNvPr id="224" name="picture 2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749164" y="530225"/>
            <a:ext cx="1583690" cy="480695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788160" y="543559"/>
            <a:ext cx="2045334" cy="35750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7799688" y="3652748"/>
            <a:ext cx="1772848" cy="348843"/>
            <a:chOff x="0" y="0"/>
            <a:chExt cx="1772848" cy="348843"/>
          </a:xfrm>
        </p:grpSpPr>
        <p:pic>
          <p:nvPicPr>
            <p:cNvPr id="228" name="picture 2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1772848" cy="348843"/>
            </a:xfrm>
            <a:prstGeom prst="rect">
              <a:avLst/>
            </a:prstGeom>
          </p:spPr>
        </p:pic>
        <p:sp>
          <p:nvSpPr>
            <p:cNvPr id="230" name="textbox 230"/>
            <p:cNvSpPr/>
            <p:nvPr/>
          </p:nvSpPr>
          <p:spPr>
            <a:xfrm>
              <a:off x="-12700" y="-12700"/>
              <a:ext cx="1798320" cy="3746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0000"/>
                </a:lnSpc>
              </a:pPr>
              <a:endParaRPr lang="en-US" altLang="en-US" sz="100" dirty="0"/>
            </a:p>
            <a:p>
              <a:pPr marL="128270" algn="l" rtl="0" eaLnBrk="0">
                <a:lnSpc>
                  <a:spcPts val="1710"/>
                </a:lnSpc>
              </a:pPr>
              <a:r>
                <a:rPr sz="1200" b="1" kern="0" spc="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North Amer</a:t>
              </a:r>
              <a:r>
                <a:rPr sz="1200" b="1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ica</a:t>
              </a:r>
              <a:endParaRPr lang="en-US" altLang="en-US" sz="1200" dirty="0"/>
            </a:p>
          </p:txBody>
        </p:sp>
      </p:grpSp>
      <p:sp>
        <p:nvSpPr>
          <p:cNvPr id="232" name="textbox 232"/>
          <p:cNvSpPr/>
          <p:nvPr/>
        </p:nvSpPr>
        <p:spPr>
          <a:xfrm>
            <a:off x="11059602" y="3179027"/>
            <a:ext cx="589915" cy="799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645"/>
              </a:lnSpc>
            </a:pPr>
            <a:r>
              <a:rPr sz="2000" b="1" kern="0" spc="-2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40%</a:t>
            </a:r>
            <a:endParaRPr lang="en-US" altLang="en-US" sz="2000" dirty="0"/>
          </a:p>
          <a:p>
            <a:pPr algn="l" rtl="0" eaLnBrk="0">
              <a:lnSpc>
                <a:spcPct val="111000"/>
              </a:lnSpc>
            </a:pPr>
            <a:endParaRPr lang="en-US" altLang="en-US" sz="600" dirty="0"/>
          </a:p>
          <a:p>
            <a:pPr marL="39370" algn="l" rtl="0" eaLnBrk="0">
              <a:lnSpc>
                <a:spcPts val="2645"/>
              </a:lnSpc>
              <a:spcBef>
                <a:spcPts val="5"/>
              </a:spcBef>
            </a:pPr>
            <a:r>
              <a:rPr sz="2000" b="1" kern="0" spc="-4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20%</a:t>
            </a:r>
            <a:endParaRPr lang="en-US" altLang="en-US" sz="2000" dirty="0"/>
          </a:p>
        </p:txBody>
      </p:sp>
      <p:sp>
        <p:nvSpPr>
          <p:cNvPr id="234" name="textbox 234"/>
          <p:cNvSpPr/>
          <p:nvPr/>
        </p:nvSpPr>
        <p:spPr>
          <a:xfrm>
            <a:off x="11053087" y="2288528"/>
            <a:ext cx="556894" cy="8515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100" dirty="0"/>
          </a:p>
          <a:p>
            <a:pPr marL="15875" indent="-3175" algn="l" rtl="0" eaLnBrk="0">
              <a:lnSpc>
                <a:spcPct val="135000"/>
              </a:lnSpc>
              <a:spcBef>
                <a:spcPts val="0"/>
              </a:spcBef>
            </a:pPr>
            <a:r>
              <a:rPr sz="2000" b="1" kern="0" spc="-6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</a:t>
            </a:r>
            <a:r>
              <a:rPr sz="2000" b="1" kern="0" spc="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7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10%</a:t>
            </a:r>
            <a:endParaRPr lang="en-US" altLang="en-US" sz="2000" dirty="0"/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7799744" y="2810738"/>
            <a:ext cx="937679" cy="348843"/>
            <a:chOff x="0" y="0"/>
            <a:chExt cx="937679" cy="348843"/>
          </a:xfrm>
        </p:grpSpPr>
        <p:pic>
          <p:nvPicPr>
            <p:cNvPr id="236" name="picture 2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937679" cy="348843"/>
            </a:xfrm>
            <a:prstGeom prst="rect">
              <a:avLst/>
            </a:prstGeom>
          </p:spPr>
        </p:pic>
        <p:sp>
          <p:nvSpPr>
            <p:cNvPr id="238" name="textbox 238"/>
            <p:cNvSpPr/>
            <p:nvPr/>
          </p:nvSpPr>
          <p:spPr>
            <a:xfrm>
              <a:off x="-12700" y="-12700"/>
              <a:ext cx="963294" cy="40894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500" dirty="0"/>
            </a:p>
            <a:p>
              <a:pPr marL="127000" algn="l" rtl="0" eaLnBrk="0">
                <a:lnSpc>
                  <a:spcPct val="89000"/>
                </a:lnSpc>
                <a:spcBef>
                  <a:spcPts val="5"/>
                </a:spcBef>
              </a:pPr>
              <a:r>
                <a:rPr sz="1200" b="1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UK</a:t>
              </a:r>
              <a:endParaRPr lang="en-US" altLang="en-US" sz="1200" dirty="0"/>
            </a:p>
          </p:txBody>
        </p:sp>
      </p:grpSp>
      <p:pic>
        <p:nvPicPr>
          <p:cNvPr id="240" name="picture 2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022090" y="549275"/>
            <a:ext cx="664844" cy="351790"/>
          </a:xfrm>
          <a:prstGeom prst="rect">
            <a:avLst/>
          </a:prstGeom>
        </p:spPr>
      </p:pic>
      <p:sp>
        <p:nvSpPr>
          <p:cNvPr id="242" name="textbox 242"/>
          <p:cNvSpPr/>
          <p:nvPr/>
        </p:nvSpPr>
        <p:spPr>
          <a:xfrm>
            <a:off x="7902912" y="3285075"/>
            <a:ext cx="595630" cy="191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2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Europe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sp>
        <p:nvSpPr>
          <p:cNvPr id="248" name="textbox 248"/>
          <p:cNvSpPr/>
          <p:nvPr/>
        </p:nvSpPr>
        <p:spPr>
          <a:xfrm>
            <a:off x="4326635" y="1399032"/>
            <a:ext cx="6111875" cy="137033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marL="93980" algn="l" rtl="0" eaLnBrk="0">
              <a:lnSpc>
                <a:spcPts val="1815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</a:t>
            </a:r>
            <a:r>
              <a:rPr sz="1400" kern="0" spc="1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provide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professional advice and suggestions according to</a:t>
            </a:r>
            <a:endParaRPr lang="en-US" altLang="en-US" sz="1400" dirty="0"/>
          </a:p>
          <a:p>
            <a:pPr marL="95250" indent="4445" algn="l" rtl="0" eaLnBrk="0">
              <a:lnSpc>
                <a:spcPct val="116000"/>
              </a:lnSpc>
              <a:spcBef>
                <a:spcPts val="180"/>
              </a:spcBef>
            </a:pPr>
            <a:r>
              <a:rPr sz="14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customers'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equirements and</a:t>
            </a:r>
            <a:r>
              <a:rPr sz="14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provide complete solutions for free. Our</a:t>
            </a:r>
            <a:r>
              <a:rPr sz="14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4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business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 engineering staff communicate fully with customers</a:t>
            </a:r>
            <a:r>
              <a:rPr sz="14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at     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early stage of the</a:t>
            </a:r>
            <a:r>
              <a:rPr sz="14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process to</a:t>
            </a:r>
            <a:r>
              <a:rPr sz="14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understand</a:t>
            </a:r>
            <a:r>
              <a:rPr sz="14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their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needs.</a:t>
            </a:r>
            <a:endParaRPr lang="en-US" altLang="en-US" sz="1400" dirty="0"/>
          </a:p>
        </p:txBody>
      </p:sp>
      <p:sp>
        <p:nvSpPr>
          <p:cNvPr id="250" name="textbox 250"/>
          <p:cNvSpPr/>
          <p:nvPr/>
        </p:nvSpPr>
        <p:spPr>
          <a:xfrm>
            <a:off x="4326635" y="3171444"/>
            <a:ext cx="6111875" cy="136715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algn="l" rtl="0" eaLnBrk="0">
              <a:lnSpc>
                <a:spcPct val="120000"/>
              </a:lnSpc>
            </a:pPr>
            <a:endParaRPr lang="en-US" altLang="en-US" sz="1000" dirty="0"/>
          </a:p>
          <a:p>
            <a:pPr marL="127000" algn="l" rtl="0" eaLnBrk="0">
              <a:lnSpc>
                <a:spcPct val="113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At every stage of product</a:t>
            </a:r>
            <a:r>
              <a:rPr sz="14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design</a:t>
            </a:r>
            <a:r>
              <a:rPr sz="14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production,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we</a:t>
            </a:r>
            <a:r>
              <a:rPr sz="14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communicate       </a:t>
            </a:r>
            <a:r>
              <a:rPr sz="14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with customers t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sz="14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provide timely feedback and to address</a:t>
            </a:r>
            <a:r>
              <a:rPr sz="14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any</a:t>
            </a:r>
            <a:endParaRPr lang="en-US" altLang="en-US" sz="1400" dirty="0"/>
          </a:p>
          <a:p>
            <a:pPr marL="128905" algn="l" rtl="0" eaLnBrk="0">
              <a:lnSpc>
                <a:spcPts val="1815"/>
              </a:lnSpc>
              <a:spcBef>
                <a:spcPts val="220"/>
              </a:spcBef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temporary</a:t>
            </a:r>
            <a:r>
              <a:rPr sz="14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problems or changes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needed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by customers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en-US" sz="1400" dirty="0"/>
          </a:p>
        </p:txBody>
      </p:sp>
      <p:sp>
        <p:nvSpPr>
          <p:cNvPr id="252" name="textbox 252"/>
          <p:cNvSpPr/>
          <p:nvPr/>
        </p:nvSpPr>
        <p:spPr>
          <a:xfrm>
            <a:off x="4311395" y="4962144"/>
            <a:ext cx="6111875" cy="136588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92710" indent="4445" algn="l" rtl="0" eaLnBrk="0">
              <a:lnSpc>
                <a:spcPct val="116000"/>
              </a:lnSpc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Once the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products are delivered to customers, or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ganize</a:t>
            </a:r>
            <a:r>
              <a:rPr sz="14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4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business    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 the</a:t>
            </a:r>
            <a:r>
              <a:rPr sz="14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relevant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persons</a:t>
            </a:r>
            <a:r>
              <a:rPr sz="14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 cha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rge to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return to them, to</a:t>
            </a:r>
            <a:r>
              <a:rPr sz="14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understand     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situation</a:t>
            </a:r>
            <a:r>
              <a:rPr sz="14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related to the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product, to deal w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ith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relevant</a:t>
            </a:r>
            <a:r>
              <a:rPr sz="14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issues</a:t>
            </a:r>
            <a:r>
              <a:rPr sz="14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as</a:t>
            </a:r>
            <a:endParaRPr lang="en-US" altLang="en-US" sz="1400" dirty="0"/>
          </a:p>
          <a:p>
            <a:pPr marL="98425" algn="l" rtl="0" eaLnBrk="0">
              <a:lnSpc>
                <a:spcPts val="1815"/>
              </a:lnSpc>
              <a:spcBef>
                <a:spcPts val="215"/>
              </a:spcBef>
            </a:pPr>
            <a:r>
              <a:rPr sz="14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soon as</a:t>
            </a:r>
            <a:r>
              <a:rPr sz="14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poss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ible, and to</a:t>
            </a:r>
            <a:r>
              <a:rPr sz="14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provide support and assistance</a:t>
            </a:r>
            <a:r>
              <a:rPr sz="14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14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customers.</a:t>
            </a:r>
            <a:endParaRPr lang="en-US" altLang="en-US" sz="1400" dirty="0"/>
          </a:p>
        </p:txBody>
      </p:sp>
      <p:pic>
        <p:nvPicPr>
          <p:cNvPr id="254" name="picture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26856" y="1167384"/>
            <a:ext cx="2399779" cy="1601723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4234038" y="1149324"/>
            <a:ext cx="2906347" cy="552027"/>
            <a:chOff x="0" y="0"/>
            <a:chExt cx="2906347" cy="552027"/>
          </a:xfrm>
        </p:grpSpPr>
        <p:pic>
          <p:nvPicPr>
            <p:cNvPr id="256" name="picture 2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906347" cy="552027"/>
            </a:xfrm>
            <a:prstGeom prst="rect">
              <a:avLst/>
            </a:prstGeom>
          </p:spPr>
        </p:pic>
        <p:sp>
          <p:nvSpPr>
            <p:cNvPr id="258" name="textbox 258"/>
            <p:cNvSpPr/>
            <p:nvPr/>
          </p:nvSpPr>
          <p:spPr>
            <a:xfrm>
              <a:off x="-12700" y="-12700"/>
              <a:ext cx="2931795" cy="62738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lang="en-US" altLang="en-US" sz="900" dirty="0"/>
            </a:p>
            <a:p>
              <a:pPr marL="575945" algn="l" rtl="0" eaLnBrk="0">
                <a:lnSpc>
                  <a:spcPct val="81000"/>
                </a:lnSpc>
              </a:pPr>
              <a:r>
                <a:rPr sz="1700" b="1" kern="0" spc="3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Pre-Sales Service</a:t>
              </a:r>
              <a:endParaRPr lang="en-US" altLang="en-US" sz="1700" dirty="0"/>
            </a:p>
          </p:txBody>
        </p:sp>
      </p:grpSp>
      <p:pic>
        <p:nvPicPr>
          <p:cNvPr id="260" name="picture 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931055" y="1168400"/>
            <a:ext cx="2390710" cy="1600200"/>
          </a:xfrm>
          <a:prstGeom prst="rect">
            <a:avLst/>
          </a:prstGeom>
        </p:spPr>
      </p:pic>
      <p:pic>
        <p:nvPicPr>
          <p:cNvPr id="262" name="picture 2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926856" y="2944367"/>
            <a:ext cx="2399779" cy="159410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 rot="21600000">
            <a:off x="4234084" y="2922167"/>
            <a:ext cx="3021657" cy="549926"/>
            <a:chOff x="0" y="0"/>
            <a:chExt cx="3021657" cy="549926"/>
          </a:xfrm>
        </p:grpSpPr>
        <p:pic>
          <p:nvPicPr>
            <p:cNvPr id="264" name="picture 2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3021657" cy="549926"/>
            </a:xfrm>
            <a:prstGeom prst="rect">
              <a:avLst/>
            </a:prstGeom>
          </p:spPr>
        </p:pic>
        <p:sp>
          <p:nvSpPr>
            <p:cNvPr id="266" name="textbox 266"/>
            <p:cNvSpPr/>
            <p:nvPr/>
          </p:nvSpPr>
          <p:spPr>
            <a:xfrm>
              <a:off x="-12700" y="-12700"/>
              <a:ext cx="3047364" cy="62484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727075" algn="l" rtl="0" eaLnBrk="0">
                <a:lnSpc>
                  <a:spcPct val="81000"/>
                </a:lnSpc>
              </a:pPr>
              <a:r>
                <a:rPr sz="1700" b="1" kern="0" spc="3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In-Sales Service</a:t>
              </a:r>
              <a:endParaRPr lang="en-US" altLang="en-US" sz="1700" dirty="0"/>
            </a:p>
          </p:txBody>
        </p:sp>
      </p:grpSp>
      <p:pic>
        <p:nvPicPr>
          <p:cNvPr id="268" name="picture 2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931055" y="2928620"/>
            <a:ext cx="2391293" cy="1592580"/>
          </a:xfrm>
          <a:prstGeom prst="rect">
            <a:avLst/>
          </a:prstGeom>
        </p:spPr>
      </p:pic>
      <p:pic>
        <p:nvPicPr>
          <p:cNvPr id="270" name="picture 2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926336" y="4748784"/>
            <a:ext cx="2382012" cy="157886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21600000">
            <a:off x="4234084" y="4732515"/>
            <a:ext cx="3021657" cy="549925"/>
            <a:chOff x="0" y="0"/>
            <a:chExt cx="3021657" cy="549925"/>
          </a:xfrm>
        </p:grpSpPr>
        <p:pic>
          <p:nvPicPr>
            <p:cNvPr id="272" name="picture 27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3021657" cy="549925"/>
            </a:xfrm>
            <a:prstGeom prst="rect">
              <a:avLst/>
            </a:prstGeom>
          </p:spPr>
        </p:pic>
        <p:sp>
          <p:nvSpPr>
            <p:cNvPr id="274" name="textbox 274"/>
            <p:cNvSpPr/>
            <p:nvPr/>
          </p:nvSpPr>
          <p:spPr>
            <a:xfrm>
              <a:off x="-12700" y="-12700"/>
              <a:ext cx="3047364" cy="62484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556895" algn="l" rtl="0" eaLnBrk="0">
                <a:lnSpc>
                  <a:spcPct val="81000"/>
                </a:lnSpc>
              </a:pPr>
              <a:r>
                <a:rPr sz="1700" b="1" kern="0" spc="4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After-Sales S</a:t>
              </a:r>
              <a:r>
                <a:rPr sz="1700" b="1" kern="0" spc="3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ervice</a:t>
              </a:r>
              <a:endParaRPr lang="en-US" altLang="en-US" sz="1700" dirty="0"/>
            </a:p>
          </p:txBody>
        </p:sp>
      </p:grpSp>
      <p:pic>
        <p:nvPicPr>
          <p:cNvPr id="276" name="picture 27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934485" y="4718050"/>
            <a:ext cx="2354066" cy="1615439"/>
          </a:xfrm>
          <a:prstGeom prst="rect">
            <a:avLst/>
          </a:prstGeom>
        </p:spPr>
      </p:pic>
      <p:pic>
        <p:nvPicPr>
          <p:cNvPr id="278" name="picture 27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0" y="447138"/>
            <a:ext cx="1560850" cy="643882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837689" y="531495"/>
            <a:ext cx="1586230" cy="3695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284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859137"/>
            <a:ext cx="12190094" cy="3376739"/>
          </a:xfrm>
          <a:prstGeom prst="rect">
            <a:avLst/>
          </a:prstGeom>
        </p:spPr>
      </p:pic>
      <p:pic>
        <p:nvPicPr>
          <p:cNvPr id="286" name="picture 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12190094" cy="1751076"/>
          </a:xfrm>
          <a:prstGeom prst="rect">
            <a:avLst/>
          </a:prstGeom>
        </p:spPr>
      </p:pic>
      <p:pic>
        <p:nvPicPr>
          <p:cNvPr id="288" name="picture 2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6021323"/>
            <a:ext cx="12188952" cy="629411"/>
          </a:xfrm>
          <a:prstGeom prst="rect">
            <a:avLst/>
          </a:prstGeom>
        </p:spPr>
      </p:pic>
      <p:sp>
        <p:nvSpPr>
          <p:cNvPr id="290" name="textbox 290"/>
          <p:cNvSpPr/>
          <p:nvPr/>
        </p:nvSpPr>
        <p:spPr>
          <a:xfrm>
            <a:off x="578284" y="5344924"/>
            <a:ext cx="10536555" cy="3600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630"/>
              </a:lnSpc>
            </a:pPr>
            <a:r>
              <a:rPr sz="2000" kern="0" spc="-2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2000" kern="0" spc="-2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Company Culture      </a:t>
            </a:r>
            <a:r>
              <a:rPr sz="2000" kern="0" spc="-2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2000" kern="0" spc="-2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2000" kern="0" spc="19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Philosophy      </a:t>
            </a:r>
            <a:r>
              <a:rPr sz="2000" kern="0" spc="-2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2000" kern="0" spc="-2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Milestones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000" kern="0" spc="30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Partnerships</a:t>
            </a:r>
            <a:endParaRPr lang="en-US" altLang="en-US" sz="2000" dirty="0"/>
          </a:p>
        </p:txBody>
      </p:sp>
      <p:sp>
        <p:nvSpPr>
          <p:cNvPr id="292" name="textbox 292"/>
          <p:cNvSpPr/>
          <p:nvPr/>
        </p:nvSpPr>
        <p:spPr>
          <a:xfrm>
            <a:off x="5274941" y="2537566"/>
            <a:ext cx="1663700" cy="18662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608330" algn="l" rtl="0" eaLnBrk="0">
              <a:lnSpc>
                <a:spcPct val="74000"/>
              </a:lnSpc>
            </a:pPr>
            <a:r>
              <a:rPr sz="3200" b="1" kern="0" spc="-6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03</a:t>
            </a:r>
            <a:endParaRPr lang="en-US" altLang="en-US" sz="3200" dirty="0"/>
          </a:p>
          <a:p>
            <a:pPr algn="l" rtl="0" eaLnBrk="0">
              <a:lnSpc>
                <a:spcPct val="100000"/>
              </a:lnSpc>
            </a:pPr>
            <a:endParaRPr lang="en-US" altLang="en-US" sz="15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12700" indent="245745" algn="l" rtl="0" eaLnBrk="0">
              <a:lnSpc>
                <a:spcPct val="105000"/>
              </a:lnSpc>
            </a:pPr>
            <a:r>
              <a:rPr sz="3900" b="1" kern="0" spc="0" dirty="0">
                <a:solidFill>
                  <a:srgbClr val="FBFC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Core</a:t>
            </a:r>
            <a:r>
              <a:rPr sz="3900" b="1" kern="0" spc="10" dirty="0">
                <a:solidFill>
                  <a:srgbClr val="FBFC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3900" b="1" kern="0" spc="-10" dirty="0">
                <a:solidFill>
                  <a:srgbClr val="FBFC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Values</a:t>
            </a:r>
            <a:endParaRPr lang="en-US" altLang="en-US" sz="3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0" y="2591802"/>
            <a:ext cx="12190094" cy="1432869"/>
            <a:chOff x="0" y="0"/>
            <a:chExt cx="12190094" cy="1432869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2190094" cy="1432869"/>
            </a:xfrm>
            <a:prstGeom prst="rect">
              <a:avLst/>
            </a:prstGeom>
          </p:spPr>
        </p:pic>
        <p:sp>
          <p:nvSpPr>
            <p:cNvPr id="34" name="textbox 34"/>
            <p:cNvSpPr/>
            <p:nvPr/>
          </p:nvSpPr>
          <p:spPr>
            <a:xfrm>
              <a:off x="-12700" y="-12700"/>
              <a:ext cx="12215494" cy="153923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1941830" algn="l" rtl="0" eaLnBrk="0">
                <a:lnSpc>
                  <a:spcPts val="3625"/>
                </a:lnSpc>
                <a:spcBef>
                  <a:spcPts val="0"/>
                </a:spcBef>
              </a:pPr>
              <a:r>
                <a:rPr sz="27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                                   </a:t>
              </a:r>
              <a:r>
                <a:rPr sz="4300" b="1" kern="0" spc="-10" baseline="-7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</a:t>
              </a:r>
              <a:r>
                <a:rPr sz="4300" b="1" kern="0" spc="-20" baseline="-7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sz="27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          </a:t>
              </a:r>
              <a:r>
                <a:rPr sz="4300" b="1" kern="0" spc="-20" baseline="10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  <a:endParaRPr lang="en-US" altLang="en-US" sz="4300" baseline="10000" dirty="0"/>
            </a:p>
          </p:txBody>
        </p:sp>
      </p:grpSp>
      <p:sp>
        <p:nvSpPr>
          <p:cNvPr id="36" name="textbox 36"/>
          <p:cNvSpPr/>
          <p:nvPr/>
        </p:nvSpPr>
        <p:spPr>
          <a:xfrm>
            <a:off x="1179862" y="4458894"/>
            <a:ext cx="1631950" cy="8978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352425" indent="-340360" algn="l" rtl="0" eaLnBrk="0">
              <a:lnSpc>
                <a:spcPct val="106000"/>
              </a:lnSpc>
            </a:pPr>
            <a:r>
              <a:rPr sz="2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27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Profile</a:t>
            </a:r>
            <a:endParaRPr lang="en-US" altLang="en-US" sz="2700" dirty="0"/>
          </a:p>
        </p:txBody>
      </p:sp>
      <p:sp>
        <p:nvSpPr>
          <p:cNvPr id="38" name="textbox 38"/>
          <p:cNvSpPr/>
          <p:nvPr/>
        </p:nvSpPr>
        <p:spPr>
          <a:xfrm>
            <a:off x="5471649" y="4449657"/>
            <a:ext cx="1424939" cy="9886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15570" indent="-102870" algn="l" rtl="0" eaLnBrk="0">
              <a:lnSpc>
                <a:spcPct val="117000"/>
              </a:lnSpc>
            </a:pPr>
            <a:r>
              <a:rPr sz="2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Goods</a:t>
            </a:r>
            <a:r>
              <a:rPr sz="2700" kern="0" spc="2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r>
              <a:rPr sz="27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Service</a:t>
            </a:r>
            <a:endParaRPr lang="en-US" altLang="en-US" sz="2700" dirty="0"/>
          </a:p>
        </p:txBody>
      </p:sp>
      <p:sp>
        <p:nvSpPr>
          <p:cNvPr id="40" name="textbox 40"/>
          <p:cNvSpPr/>
          <p:nvPr/>
        </p:nvSpPr>
        <p:spPr>
          <a:xfrm>
            <a:off x="8999417" y="4449657"/>
            <a:ext cx="1498600" cy="9023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8000"/>
              </a:lnSpc>
            </a:pPr>
            <a:endParaRPr lang="en-US" altLang="en-US" sz="100" dirty="0"/>
          </a:p>
          <a:p>
            <a:pPr marL="150495" indent="-137795" algn="l" rtl="0" eaLnBrk="0">
              <a:lnSpc>
                <a:spcPct val="107000"/>
              </a:lnSpc>
            </a:pPr>
            <a:r>
              <a:rPr sz="2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Glories</a:t>
            </a:r>
            <a:r>
              <a:rPr sz="2700" kern="0" spc="2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r>
              <a:rPr sz="27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Honors</a:t>
            </a:r>
            <a:endParaRPr lang="en-US" altLang="en-US" sz="2700" dirty="0"/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921364" y="1407655"/>
            <a:ext cx="2524124" cy="3575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302" name="picture 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50480" y="1847808"/>
            <a:ext cx="5115809" cy="1352928"/>
          </a:xfrm>
          <a:prstGeom prst="rect">
            <a:avLst/>
          </a:prstGeom>
        </p:spPr>
      </p:pic>
      <p:pic>
        <p:nvPicPr>
          <p:cNvPr id="304" name="picture 3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3102779"/>
            <a:ext cx="12190094" cy="3755220"/>
          </a:xfrm>
          <a:prstGeom prst="rect">
            <a:avLst/>
          </a:prstGeom>
        </p:spPr>
      </p:pic>
      <p:sp>
        <p:nvSpPr>
          <p:cNvPr id="306" name="textbox 306"/>
          <p:cNvSpPr/>
          <p:nvPr/>
        </p:nvSpPr>
        <p:spPr>
          <a:xfrm>
            <a:off x="1659192" y="5667936"/>
            <a:ext cx="9052559" cy="809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15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service tenet we follow</a:t>
            </a:r>
            <a:r>
              <a:rPr sz="14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 to</a:t>
            </a:r>
            <a:r>
              <a:rPr sz="14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"treat customers with</a:t>
            </a:r>
            <a:r>
              <a:rPr sz="14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respect, to</a:t>
            </a:r>
            <a:r>
              <a:rPr sz="14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treat</a:t>
            </a:r>
            <a:r>
              <a:rPr sz="14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each</a:t>
            </a:r>
            <a:r>
              <a:rPr sz="14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other with</a:t>
            </a:r>
            <a:r>
              <a:rPr sz="14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since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rity,</a:t>
            </a:r>
            <a:r>
              <a:rPr sz="14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14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build</a:t>
            </a:r>
            <a:r>
              <a:rPr sz="14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endParaRPr lang="en-US" altLang="en-US" sz="1400" dirty="0"/>
          </a:p>
          <a:p>
            <a:pPr marL="202565" algn="l" rtl="0" eaLnBrk="0">
              <a:lnSpc>
                <a:spcPts val="1815"/>
              </a:lnSpc>
              <a:spcBef>
                <a:spcPts val="365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foundation of faith, and to win with quality", and</a:t>
            </a:r>
            <a:r>
              <a:rPr sz="14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14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constantly</a:t>
            </a:r>
            <a:r>
              <a:rPr sz="14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innovate</a:t>
            </a:r>
            <a:r>
              <a:rPr sz="14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</a:t>
            </a:r>
            <a:r>
              <a:rPr sz="14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order</a:t>
            </a:r>
            <a:r>
              <a:rPr sz="14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14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</a:t>
            </a:r>
            <a:r>
              <a:rPr sz="14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able</a:t>
            </a:r>
            <a:r>
              <a:rPr sz="14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14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provide</a:t>
            </a:r>
            <a:endParaRPr lang="en-US" altLang="en-US" sz="1400" dirty="0"/>
          </a:p>
          <a:p>
            <a:pPr marL="723900" algn="l" rtl="0" eaLnBrk="0">
              <a:lnSpc>
                <a:spcPts val="1815"/>
              </a:lnSpc>
              <a:spcBef>
                <a:spcPts val="365"/>
              </a:spcBef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customers with quality</a:t>
            </a:r>
            <a:r>
              <a:rPr sz="14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ucts and fast,</a:t>
            </a:r>
            <a:r>
              <a:rPr sz="14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high-quality service with value-added</a:t>
            </a:r>
            <a:r>
              <a:rPr sz="14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products.</a:t>
            </a:r>
            <a:endParaRPr lang="en-US" altLang="en-US" sz="1400" dirty="0"/>
          </a:p>
        </p:txBody>
      </p:sp>
      <p:sp>
        <p:nvSpPr>
          <p:cNvPr id="308" name="textbox 308"/>
          <p:cNvSpPr/>
          <p:nvPr/>
        </p:nvSpPr>
        <p:spPr>
          <a:xfrm>
            <a:off x="3152290" y="3134141"/>
            <a:ext cx="5942329" cy="3689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700"/>
              </a:lnSpc>
            </a:pPr>
            <a:r>
              <a:rPr sz="2100" b="1" kern="0" spc="0" baseline="30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sz="1900" kern="0" spc="0" baseline="33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echnique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</a:t>
            </a:r>
            <a:r>
              <a:rPr sz="2100" b="1" kern="0" spc="0" baseline="37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sz="1900" kern="0" spc="0" baseline="41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nnovation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900" b="1" kern="0" spc="0" baseline="-14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sz="1900" kern="0" spc="0" baseline="-14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volution</a:t>
            </a:r>
            <a:r>
              <a:rPr sz="2100" b="1" kern="0" spc="0" baseline="37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sz="1900" kern="0" spc="0" baseline="41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evelopment</a:t>
            </a:r>
            <a:endParaRPr lang="en-US" altLang="en-US" sz="1900" baseline="41000" dirty="0"/>
          </a:p>
        </p:txBody>
      </p:sp>
      <p:pic>
        <p:nvPicPr>
          <p:cNvPr id="310" name="picture 3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447138"/>
            <a:ext cx="1560850" cy="643882"/>
          </a:xfrm>
          <a:prstGeom prst="rect">
            <a:avLst/>
          </a:prstGeom>
        </p:spPr>
      </p:pic>
      <p:sp>
        <p:nvSpPr>
          <p:cNvPr id="312" name="textbox 312"/>
          <p:cNvSpPr/>
          <p:nvPr/>
        </p:nvSpPr>
        <p:spPr>
          <a:xfrm>
            <a:off x="4093019" y="3172241"/>
            <a:ext cx="1541144" cy="301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70"/>
              </a:lnSpc>
            </a:pPr>
            <a:r>
              <a:rPr sz="2100" b="1" kern="0" spc="20" baseline="2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</a:t>
            </a:r>
            <a:r>
              <a:rPr sz="1900" kern="0" spc="20" baseline="2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uality</a:t>
            </a:r>
            <a:r>
              <a:rPr sz="1200" kern="0" spc="3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20" baseline="24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900" kern="0" spc="20" baseline="270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uthencity</a:t>
            </a:r>
            <a:endParaRPr lang="en-US" altLang="en-US" sz="1900" baseline="27000" dirty="0"/>
          </a:p>
        </p:txBody>
      </p:sp>
      <p:pic>
        <p:nvPicPr>
          <p:cNvPr id="314" name="picture 3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807210" y="543559"/>
            <a:ext cx="1033145" cy="357505"/>
          </a:xfrm>
          <a:prstGeom prst="rect">
            <a:avLst/>
          </a:prstGeom>
        </p:spPr>
      </p:pic>
      <p:pic>
        <p:nvPicPr>
          <p:cNvPr id="316" name="picture 3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008629" y="543559"/>
            <a:ext cx="1010284" cy="357505"/>
          </a:xfrm>
          <a:prstGeom prst="rect">
            <a:avLst/>
          </a:prstGeom>
        </p:spPr>
      </p:pic>
      <p:pic>
        <p:nvPicPr>
          <p:cNvPr id="318" name="picture 3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891529" y="530225"/>
            <a:ext cx="878839" cy="370840"/>
          </a:xfrm>
          <a:prstGeom prst="rect">
            <a:avLst/>
          </a:prstGeom>
        </p:spPr>
      </p:pic>
      <p:pic>
        <p:nvPicPr>
          <p:cNvPr id="320" name="picture 3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643754" y="642620"/>
            <a:ext cx="527202" cy="367664"/>
          </a:xfrm>
          <a:prstGeom prst="rect">
            <a:avLst/>
          </a:prstGeom>
        </p:spPr>
      </p:pic>
      <p:pic>
        <p:nvPicPr>
          <p:cNvPr id="322" name="picture 3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307964" y="549275"/>
            <a:ext cx="522605" cy="351790"/>
          </a:xfrm>
          <a:prstGeom prst="rect">
            <a:avLst/>
          </a:prstGeom>
        </p:spPr>
      </p:pic>
      <p:pic>
        <p:nvPicPr>
          <p:cNvPr id="324" name="picture 3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080509" y="642620"/>
            <a:ext cx="501015" cy="3663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3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328" name="picture 3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15599" y="1944687"/>
            <a:ext cx="6344200" cy="3749802"/>
          </a:xfrm>
          <a:prstGeom prst="rect">
            <a:avLst/>
          </a:prstGeom>
        </p:spPr>
      </p:pic>
      <p:pic>
        <p:nvPicPr>
          <p:cNvPr id="330" name="picture 3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597144" y="2199640"/>
            <a:ext cx="3592950" cy="3345525"/>
          </a:xfrm>
          <a:prstGeom prst="rect">
            <a:avLst/>
          </a:prstGeom>
        </p:spPr>
      </p:pic>
      <p:pic>
        <p:nvPicPr>
          <p:cNvPr id="332" name="picture 3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1946592"/>
            <a:ext cx="2140902" cy="3609339"/>
          </a:xfrm>
          <a:prstGeom prst="rect">
            <a:avLst/>
          </a:prstGeom>
        </p:spPr>
      </p:pic>
      <p:sp>
        <p:nvSpPr>
          <p:cNvPr id="334" name="textbox 334"/>
          <p:cNvSpPr/>
          <p:nvPr/>
        </p:nvSpPr>
        <p:spPr>
          <a:xfrm>
            <a:off x="1139419" y="2154101"/>
            <a:ext cx="2162175" cy="33680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algn="r" rtl="0" eaLnBrk="0">
              <a:lnSpc>
                <a:spcPct val="87000"/>
              </a:lnSpc>
            </a:pPr>
            <a:r>
              <a:rPr sz="3900" b="1" kern="0" spc="-30" dirty="0">
                <a:solidFill>
                  <a:srgbClr val="92D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altLang="en-US" sz="39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marL="1026795" algn="l" rtl="0" eaLnBrk="0">
              <a:lnSpc>
                <a:spcPct val="87000"/>
              </a:lnSpc>
              <a:spcBef>
                <a:spcPts val="1175"/>
              </a:spcBef>
            </a:pPr>
            <a:r>
              <a:rPr sz="3900" b="1" kern="0" spc="-30" dirty="0">
                <a:solidFill>
                  <a:srgbClr val="00C89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altLang="en-US" sz="39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marL="495300" algn="l" rtl="0" eaLnBrk="0">
              <a:lnSpc>
                <a:spcPct val="87000"/>
              </a:lnSpc>
              <a:spcBef>
                <a:spcPts val="1180"/>
              </a:spcBef>
            </a:pPr>
            <a:r>
              <a:rPr sz="3900" b="1" kern="0" spc="-3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altLang="en-US" sz="39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algn="l" rtl="0" eaLnBrk="0">
              <a:lnSpc>
                <a:spcPct val="109000"/>
              </a:lnSpc>
            </a:pPr>
            <a:endParaRPr lang="en-US" altLang="en-US" sz="900" dirty="0"/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3900" b="1" kern="0" spc="-30" dirty="0">
                <a:solidFill>
                  <a:srgbClr val="0091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altLang="en-US" sz="3900" dirty="0"/>
          </a:p>
        </p:txBody>
      </p:sp>
      <p:sp>
        <p:nvSpPr>
          <p:cNvPr id="336" name="textbox 336"/>
          <p:cNvSpPr/>
          <p:nvPr/>
        </p:nvSpPr>
        <p:spPr>
          <a:xfrm>
            <a:off x="2850133" y="4001363"/>
            <a:ext cx="4376420" cy="439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indent="1905" algn="l" rtl="0" eaLnBrk="0">
              <a:lnSpc>
                <a:spcPct val="113000"/>
              </a:lnSpc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Dedicated to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cultivating first-class employees and</a:t>
            </a:r>
            <a:r>
              <a:rPr sz="12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providing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high-quality</a:t>
            </a:r>
            <a:r>
              <a:rPr sz="12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nting.</a:t>
            </a:r>
            <a:endParaRPr lang="en-US" altLang="en-US" sz="1200" dirty="0"/>
          </a:p>
        </p:txBody>
      </p:sp>
      <p:sp>
        <p:nvSpPr>
          <p:cNvPr id="338" name="textbox 338"/>
          <p:cNvSpPr/>
          <p:nvPr/>
        </p:nvSpPr>
        <p:spPr>
          <a:xfrm>
            <a:off x="2310790" y="4957673"/>
            <a:ext cx="4203700" cy="476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5875" indent="-3810" algn="l" rtl="0" eaLnBrk="0">
              <a:lnSpc>
                <a:spcPct val="123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12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become a</a:t>
            </a:r>
            <a:r>
              <a:rPr sz="12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leading</a:t>
            </a:r>
            <a:r>
              <a:rPr sz="12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printing and</a:t>
            </a:r>
            <a:r>
              <a:rPr sz="12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packaging</a:t>
            </a:r>
            <a:r>
              <a:rPr sz="12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innovator</a:t>
            </a:r>
            <a:r>
              <a:rPr sz="12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China.</a:t>
            </a:r>
            <a:endParaRPr lang="en-US" altLang="en-US" sz="1200" dirty="0"/>
          </a:p>
        </p:txBody>
      </p:sp>
      <p:sp>
        <p:nvSpPr>
          <p:cNvPr id="340" name="textbox 340"/>
          <p:cNvSpPr/>
          <p:nvPr/>
        </p:nvSpPr>
        <p:spPr>
          <a:xfrm>
            <a:off x="3370656" y="3123793"/>
            <a:ext cx="4123054" cy="439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7145" indent="-5080" algn="l" rtl="0" eaLnBrk="0">
              <a:lnSpc>
                <a:spcPct val="113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 strive to achieve social</a:t>
            </a:r>
            <a:r>
              <a:rPr sz="12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harmony</a:t>
            </a:r>
            <a:r>
              <a:rPr sz="12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by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empowering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our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employees, creati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ng value for our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clients.</a:t>
            </a:r>
            <a:endParaRPr lang="en-US" altLang="en-US" sz="1200" dirty="0"/>
          </a:p>
        </p:txBody>
      </p:sp>
      <p:pic>
        <p:nvPicPr>
          <p:cNvPr id="342" name="picture 3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096" y="3902964"/>
            <a:ext cx="765048" cy="1648967"/>
          </a:xfrm>
          <a:prstGeom prst="rect">
            <a:avLst/>
          </a:prstGeom>
        </p:spPr>
      </p:pic>
      <p:pic>
        <p:nvPicPr>
          <p:cNvPr id="344" name="picture 3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447138"/>
            <a:ext cx="1560850" cy="643882"/>
          </a:xfrm>
          <a:prstGeom prst="rect">
            <a:avLst/>
          </a:prstGeom>
        </p:spPr>
      </p:pic>
      <p:sp>
        <p:nvSpPr>
          <p:cNvPr id="346" name="textbox 346"/>
          <p:cNvSpPr/>
          <p:nvPr/>
        </p:nvSpPr>
        <p:spPr>
          <a:xfrm>
            <a:off x="4363116" y="2287080"/>
            <a:ext cx="3319779" cy="2609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55"/>
              </a:lnSpc>
            </a:pP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Sincerity</a:t>
            </a:r>
            <a:r>
              <a:rPr sz="1400" b="1" kern="0" spc="-2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kern="0" spc="-3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Unity</a:t>
            </a:r>
            <a:r>
              <a:rPr sz="1400" b="1" kern="0" spc="-2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，C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reation</a:t>
            </a:r>
            <a:r>
              <a:rPr sz="1400" b="1" kern="0" spc="-2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，Win-win</a:t>
            </a:r>
            <a:endParaRPr lang="en-US" altLang="en-US" sz="1400" dirty="0"/>
          </a:p>
        </p:txBody>
      </p:sp>
      <p:sp>
        <p:nvSpPr>
          <p:cNvPr id="348" name="rect"/>
          <p:cNvSpPr/>
          <p:nvPr/>
        </p:nvSpPr>
        <p:spPr>
          <a:xfrm>
            <a:off x="766572" y="1988820"/>
            <a:ext cx="615696" cy="786384"/>
          </a:xfrm>
          <a:prstGeom prst="rect">
            <a:avLst/>
          </a:prstGeom>
          <a:solidFill>
            <a:srgbClr val="92D14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0" name="rect"/>
          <p:cNvSpPr/>
          <p:nvPr/>
        </p:nvSpPr>
        <p:spPr>
          <a:xfrm>
            <a:off x="550163" y="2987040"/>
            <a:ext cx="554736" cy="742188"/>
          </a:xfrm>
          <a:prstGeom prst="rect">
            <a:avLst/>
          </a:prstGeom>
          <a:solidFill>
            <a:srgbClr val="01C78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52" name="picture 3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842770" y="528955"/>
            <a:ext cx="1010285" cy="357504"/>
          </a:xfrm>
          <a:prstGeom prst="rect">
            <a:avLst/>
          </a:prstGeom>
        </p:spPr>
      </p:pic>
      <p:pic>
        <p:nvPicPr>
          <p:cNvPr id="354" name="picture 3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775834" y="515620"/>
            <a:ext cx="556895" cy="370839"/>
          </a:xfrm>
          <a:prstGeom prst="rect">
            <a:avLst/>
          </a:prstGeom>
        </p:spPr>
      </p:pic>
      <p:pic>
        <p:nvPicPr>
          <p:cNvPr id="356" name="picture 3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157979" y="528955"/>
            <a:ext cx="553720" cy="357504"/>
          </a:xfrm>
          <a:prstGeom prst="rect">
            <a:avLst/>
          </a:prstGeom>
        </p:spPr>
      </p:pic>
      <p:pic>
        <p:nvPicPr>
          <p:cNvPr id="358" name="picture 3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477894" y="628015"/>
            <a:ext cx="527202" cy="367664"/>
          </a:xfrm>
          <a:prstGeom prst="rect">
            <a:avLst/>
          </a:prstGeom>
        </p:spPr>
      </p:pic>
      <p:pic>
        <p:nvPicPr>
          <p:cNvPr id="360" name="picture 3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914650" y="628015"/>
            <a:ext cx="501014" cy="366394"/>
          </a:xfrm>
          <a:prstGeom prst="rect">
            <a:avLst/>
          </a:prstGeom>
        </p:spPr>
      </p:pic>
      <p:pic>
        <p:nvPicPr>
          <p:cNvPr id="362" name="picture 3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398134" y="628015"/>
            <a:ext cx="410209" cy="2584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366" name="picture 3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27416" y="3686073"/>
            <a:ext cx="6910997" cy="187426"/>
          </a:xfrm>
          <a:prstGeom prst="rect">
            <a:avLst/>
          </a:prstGeom>
        </p:spPr>
      </p:pic>
      <p:pic>
        <p:nvPicPr>
          <p:cNvPr id="368" name="picture 3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304530" y="3684790"/>
            <a:ext cx="2789554" cy="1377429"/>
          </a:xfrm>
          <a:prstGeom prst="rect">
            <a:avLst/>
          </a:prstGeom>
        </p:spPr>
      </p:pic>
      <p:sp>
        <p:nvSpPr>
          <p:cNvPr id="370" name="textbox 370"/>
          <p:cNvSpPr/>
          <p:nvPr/>
        </p:nvSpPr>
        <p:spPr>
          <a:xfrm>
            <a:off x="2082647" y="3836504"/>
            <a:ext cx="8173719" cy="13468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7141210" algn="l" rtl="0" eaLnBrk="0">
              <a:lnSpc>
                <a:spcPts val="1510"/>
              </a:lnSpc>
            </a:pP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Evolution</a:t>
            </a:r>
            <a:endParaRPr lang="en-US" altLang="en-US" sz="1200" dirty="0"/>
          </a:p>
          <a:p>
            <a:pPr algn="r" rtl="0" eaLnBrk="0">
              <a:lnSpc>
                <a:spcPts val="1510"/>
              </a:lnSpc>
            </a:pP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Development</a:t>
            </a:r>
            <a:endParaRPr lang="en-US" altLang="en-US" sz="1200" dirty="0"/>
          </a:p>
          <a:p>
            <a:pPr marL="32385" algn="l" rtl="0" eaLnBrk="0">
              <a:lnSpc>
                <a:spcPct val="94000"/>
              </a:lnSpc>
              <a:spcBef>
                <a:spcPts val="300"/>
              </a:spcBef>
            </a:pP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Innovation,</a:t>
            </a:r>
            <a:r>
              <a:rPr sz="1700" kern="0" spc="1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passion, commitment to the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future.</a:t>
            </a:r>
            <a:endParaRPr lang="en-US" altLang="en-US" sz="1700" dirty="0"/>
          </a:p>
          <a:p>
            <a:pPr marL="12700" indent="11430" algn="l" rtl="0" eaLnBrk="0">
              <a:lnSpc>
                <a:spcPct val="113000"/>
              </a:lnSpc>
              <a:spcBef>
                <a:spcPts val="10"/>
              </a:spcBef>
            </a:pP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Since</a:t>
            </a: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2022,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</a:t>
            </a:r>
            <a:r>
              <a:rPr sz="1700" kern="0" spc="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had</a:t>
            </a:r>
            <a:r>
              <a:rPr sz="1700" kern="0" spc="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been</a:t>
            </a: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adopted</a:t>
            </a: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</a:t>
            </a:r>
            <a:r>
              <a:rPr sz="17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use</a:t>
            </a:r>
            <a:r>
              <a:rPr sz="17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7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soy</a:t>
            </a:r>
            <a:r>
              <a:rPr sz="2100" b="1" kern="0" spc="21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bean</a:t>
            </a:r>
            <a:r>
              <a:rPr sz="2100" b="1" kern="0" spc="19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kern="0" spc="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ink</a:t>
            </a:r>
            <a:r>
              <a:rPr sz="2100" b="1" kern="0" spc="1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      </a:t>
            </a:r>
            <a:r>
              <a:rPr sz="2100" b="1" kern="0" spc="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As we</a:t>
            </a:r>
            <a:r>
              <a:rPr sz="1700" kern="0" spc="1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had</a:t>
            </a:r>
            <a:r>
              <a:rPr sz="1700" kern="0" spc="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been</a:t>
            </a:r>
            <a:r>
              <a:rPr sz="17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informed of a</a:t>
            </a:r>
            <a:r>
              <a:rPr sz="1700" kern="0" spc="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new</a:t>
            </a:r>
            <a:r>
              <a:rPr sz="1700" kern="0" spc="2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French</a:t>
            </a:r>
            <a:r>
              <a:rPr sz="1700" kern="0" spc="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law which</a:t>
            </a:r>
            <a:r>
              <a:rPr sz="1700" kern="0" spc="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prohibits</a:t>
            </a:r>
            <a:endParaRPr lang="en-US" altLang="en-US" sz="1700" dirty="0"/>
          </a:p>
        </p:txBody>
      </p:sp>
      <p:sp>
        <p:nvSpPr>
          <p:cNvPr id="372" name="textbox 372"/>
          <p:cNvSpPr/>
          <p:nvPr/>
        </p:nvSpPr>
        <p:spPr>
          <a:xfrm>
            <a:off x="2085162" y="5162585"/>
            <a:ext cx="8281669" cy="622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325"/>
              </a:lnSpc>
            </a:pP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7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use of</a:t>
            </a:r>
            <a:r>
              <a:rPr sz="1700" kern="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mineral oils</a:t>
            </a:r>
            <a:r>
              <a:rPr sz="17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</a:t>
            </a:r>
            <a:r>
              <a:rPr sz="1700" kern="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ing</a:t>
            </a:r>
            <a:r>
              <a:rPr sz="17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inks</a:t>
            </a:r>
            <a:r>
              <a:rPr sz="17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(the</a:t>
            </a:r>
            <a:r>
              <a:rPr sz="1700" kern="0" spc="2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French</a:t>
            </a:r>
            <a:r>
              <a:rPr sz="1700" kern="0" spc="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law for</a:t>
            </a:r>
            <a:r>
              <a:rPr sz="1700" kern="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reference</a:t>
            </a:r>
            <a:endParaRPr lang="en-US" altLang="en-US" sz="1700" dirty="0"/>
          </a:p>
          <a:p>
            <a:pPr algn="r" rtl="0" eaLnBrk="0">
              <a:lnSpc>
                <a:spcPts val="2325"/>
              </a:lnSpc>
              <a:spcBef>
                <a:spcPts val="50"/>
              </a:spcBef>
            </a:pP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</a:t>
            </a:r>
            <a:r>
              <a:rPr sz="17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‘</a:t>
            </a:r>
            <a:r>
              <a:rPr sz="1700" kern="0" spc="-3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Law</a:t>
            </a:r>
            <a:r>
              <a:rPr sz="17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2020-105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</a:t>
            </a:r>
            <a:r>
              <a:rPr sz="17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700" kern="0" spc="2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Fight</a:t>
            </a:r>
            <a:r>
              <a:rPr sz="17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Against</a:t>
            </a:r>
            <a:r>
              <a:rPr sz="17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Waste</a:t>
            </a:r>
            <a:r>
              <a:rPr sz="1700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700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7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Circular</a:t>
            </a:r>
            <a:r>
              <a:rPr sz="1700" kern="0" spc="2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Economy</a:t>
            </a:r>
            <a:r>
              <a:rPr sz="1700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’).</a:t>
            </a:r>
            <a:endParaRPr lang="en-US" altLang="en-US" sz="1700" dirty="0"/>
          </a:p>
        </p:txBody>
      </p:sp>
      <p:sp>
        <p:nvSpPr>
          <p:cNvPr id="374" name="rect"/>
          <p:cNvSpPr/>
          <p:nvPr/>
        </p:nvSpPr>
        <p:spPr>
          <a:xfrm>
            <a:off x="1540763" y="3429000"/>
            <a:ext cx="6931152" cy="161544"/>
          </a:xfrm>
          <a:prstGeom prst="rect">
            <a:avLst/>
          </a:prstGeom>
          <a:solidFill>
            <a:srgbClr val="00A1D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8336915" y="2213609"/>
            <a:ext cx="2789554" cy="1377429"/>
            <a:chOff x="0" y="0"/>
            <a:chExt cx="2789554" cy="1377429"/>
          </a:xfrm>
        </p:grpSpPr>
        <p:pic>
          <p:nvPicPr>
            <p:cNvPr id="376" name="picture 3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2789554" cy="1377429"/>
            </a:xfrm>
            <a:prstGeom prst="rect">
              <a:avLst/>
            </a:prstGeom>
          </p:spPr>
        </p:pic>
        <p:sp>
          <p:nvSpPr>
            <p:cNvPr id="378" name="textbox 378"/>
            <p:cNvSpPr/>
            <p:nvPr/>
          </p:nvSpPr>
          <p:spPr>
            <a:xfrm>
              <a:off x="-12700" y="-12700"/>
              <a:ext cx="2814954" cy="14033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</a:pPr>
              <a:endParaRPr lang="en-US" altLang="en-US" sz="1000" dirty="0"/>
            </a:p>
            <a:p>
              <a:pPr marL="965835" algn="l" rtl="0" eaLnBrk="0">
                <a:lnSpc>
                  <a:spcPts val="151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Services</a:t>
              </a:r>
              <a:endParaRPr lang="en-US" altLang="en-US" sz="1200" dirty="0"/>
            </a:p>
            <a:p>
              <a:pPr marL="963930" algn="l" rtl="0" eaLnBrk="0">
                <a:lnSpc>
                  <a:spcPct val="100000"/>
                </a:lnSpc>
              </a:pPr>
              <a:r>
                <a:rPr sz="12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Quality</a:t>
              </a:r>
              <a:endParaRPr lang="en-US" altLang="en-US" sz="1200" dirty="0"/>
            </a:p>
            <a:p>
              <a:pPr marL="960755" algn="l" rtl="0" eaLnBrk="0">
                <a:lnSpc>
                  <a:spcPts val="1510"/>
                </a:lnSpc>
              </a:pPr>
              <a:r>
                <a:rPr sz="12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Techniques</a:t>
              </a:r>
              <a:endParaRPr lang="en-US" altLang="en-US" sz="1200" dirty="0"/>
            </a:p>
          </p:txBody>
        </p:sp>
      </p:grpSp>
      <p:sp>
        <p:nvSpPr>
          <p:cNvPr id="380" name="textbox 380"/>
          <p:cNvSpPr/>
          <p:nvPr/>
        </p:nvSpPr>
        <p:spPr>
          <a:xfrm>
            <a:off x="2094534" y="2445460"/>
            <a:ext cx="5307329" cy="6496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325"/>
              </a:lnSpc>
            </a:pP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Service</a:t>
            </a:r>
            <a:r>
              <a:rPr sz="1700" kern="0" spc="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must</a:t>
            </a:r>
            <a:r>
              <a:rPr sz="1700" kern="0" spc="1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</a:t>
            </a:r>
            <a:r>
              <a:rPr sz="1700" kern="0" spc="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provided, qual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ity</a:t>
            </a:r>
            <a:r>
              <a:rPr sz="1700" kern="0" spc="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must</a:t>
            </a:r>
            <a:r>
              <a:rPr sz="1700" kern="0" spc="1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</a:t>
            </a:r>
            <a:endParaRPr lang="en-US" altLang="en-US" sz="1700" dirty="0"/>
          </a:p>
          <a:p>
            <a:pPr algn="r" rtl="0" eaLnBrk="0">
              <a:lnSpc>
                <a:spcPts val="2325"/>
              </a:lnSpc>
              <a:spcBef>
                <a:spcPts val="265"/>
              </a:spcBef>
            </a:pP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maintained, and technology</a:t>
            </a:r>
            <a:r>
              <a:rPr sz="1700" kern="0" spc="2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must</a:t>
            </a:r>
            <a:r>
              <a:rPr sz="1700" kern="0" spc="1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 developed.</a:t>
            </a:r>
            <a:endParaRPr lang="en-US" altLang="en-US" sz="1700" dirty="0"/>
          </a:p>
        </p:txBody>
      </p:sp>
      <p:pic>
        <p:nvPicPr>
          <p:cNvPr id="382" name="picture 3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159884" y="535304"/>
            <a:ext cx="2516022" cy="480060"/>
          </a:xfrm>
          <a:prstGeom prst="rect">
            <a:avLst/>
          </a:prstGeom>
        </p:spPr>
      </p:pic>
      <p:pic>
        <p:nvPicPr>
          <p:cNvPr id="384" name="picture 3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447138"/>
            <a:ext cx="1560850" cy="643882"/>
          </a:xfrm>
          <a:prstGeom prst="rect">
            <a:avLst/>
          </a:prstGeom>
        </p:spPr>
      </p:pic>
      <p:pic>
        <p:nvPicPr>
          <p:cNvPr id="386" name="picture 3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823085" y="548640"/>
            <a:ext cx="1010285" cy="357504"/>
          </a:xfrm>
          <a:prstGeom prst="rect">
            <a:avLst/>
          </a:prstGeom>
        </p:spPr>
      </p:pic>
      <p:pic>
        <p:nvPicPr>
          <p:cNvPr id="388" name="picture 3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458209" y="647700"/>
            <a:ext cx="527202" cy="367665"/>
          </a:xfrm>
          <a:prstGeom prst="rect">
            <a:avLst/>
          </a:prstGeom>
        </p:spPr>
      </p:pic>
      <p:pic>
        <p:nvPicPr>
          <p:cNvPr id="390" name="picture 3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2894964" y="647700"/>
            <a:ext cx="501014" cy="366395"/>
          </a:xfrm>
          <a:prstGeom prst="rect">
            <a:avLst/>
          </a:prstGeom>
        </p:spPr>
      </p:pic>
      <p:sp>
        <p:nvSpPr>
          <p:cNvPr id="392" name="textbox 392"/>
          <p:cNvSpPr/>
          <p:nvPr/>
        </p:nvSpPr>
        <p:spPr>
          <a:xfrm>
            <a:off x="9211157" y="3653624"/>
            <a:ext cx="843280" cy="226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580"/>
              </a:lnSpc>
            </a:pPr>
            <a:r>
              <a:rPr sz="12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Innovation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3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3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398" name="picture 3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69894" y="1828799"/>
            <a:ext cx="3581400" cy="3322320"/>
          </a:xfrm>
          <a:prstGeom prst="rect">
            <a:avLst/>
          </a:prstGeom>
        </p:spPr>
      </p:pic>
      <p:pic>
        <p:nvPicPr>
          <p:cNvPr id="400" name="picture 4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47138"/>
            <a:ext cx="1560850" cy="643882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1600000">
            <a:off x="4499983" y="4616491"/>
            <a:ext cx="1607711" cy="586603"/>
            <a:chOff x="0" y="0"/>
            <a:chExt cx="1607711" cy="586603"/>
          </a:xfrm>
        </p:grpSpPr>
        <p:pic>
          <p:nvPicPr>
            <p:cNvPr id="402" name="picture 4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607711" cy="586603"/>
            </a:xfrm>
            <a:prstGeom prst="rect">
              <a:avLst/>
            </a:prstGeom>
          </p:spPr>
        </p:pic>
        <p:sp>
          <p:nvSpPr>
            <p:cNvPr id="404" name="textbox 404"/>
            <p:cNvSpPr/>
            <p:nvPr/>
          </p:nvSpPr>
          <p:spPr>
            <a:xfrm>
              <a:off x="-12700" y="-12700"/>
              <a:ext cx="1633220" cy="6616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554990" algn="l" rtl="0" eaLnBrk="0">
                <a:lnSpc>
                  <a:spcPct val="78000"/>
                </a:lnSpc>
              </a:pPr>
              <a:r>
                <a:rPr sz="1700" b="1" kern="0" spc="2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2021</a:t>
              </a:r>
              <a:endParaRPr lang="en-US" altLang="en-US" sz="1700" dirty="0"/>
            </a:p>
          </p:txBody>
        </p:sp>
      </p:grpSp>
      <p:grpSp>
        <p:nvGrpSpPr>
          <p:cNvPr id="28" name="group 28"/>
          <p:cNvGrpSpPr/>
          <p:nvPr/>
        </p:nvGrpSpPr>
        <p:grpSpPr>
          <a:xfrm rot="21600000">
            <a:off x="4462201" y="1820646"/>
            <a:ext cx="1607711" cy="574122"/>
            <a:chOff x="0" y="0"/>
            <a:chExt cx="1607711" cy="574122"/>
          </a:xfrm>
        </p:grpSpPr>
        <p:pic>
          <p:nvPicPr>
            <p:cNvPr id="406" name="picture 4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607711" cy="574122"/>
            </a:xfrm>
            <a:prstGeom prst="rect">
              <a:avLst/>
            </a:prstGeom>
          </p:spPr>
        </p:pic>
        <p:sp>
          <p:nvSpPr>
            <p:cNvPr id="408" name="textbox 408"/>
            <p:cNvSpPr/>
            <p:nvPr/>
          </p:nvSpPr>
          <p:spPr>
            <a:xfrm>
              <a:off x="-12700" y="-12700"/>
              <a:ext cx="1633220" cy="6489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554990" algn="l" rtl="0" eaLnBrk="0">
                <a:lnSpc>
                  <a:spcPct val="78000"/>
                </a:lnSpc>
              </a:pPr>
              <a:r>
                <a:rPr sz="1700" b="1" kern="0" spc="2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2016</a:t>
              </a:r>
              <a:endParaRPr lang="en-US" altLang="en-US" sz="1700" dirty="0"/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4450453" y="3188804"/>
            <a:ext cx="1607711" cy="574122"/>
            <a:chOff x="0" y="0"/>
            <a:chExt cx="1607711" cy="574122"/>
          </a:xfrm>
        </p:grpSpPr>
        <p:pic>
          <p:nvPicPr>
            <p:cNvPr id="410" name="picture 4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607711" cy="574122"/>
            </a:xfrm>
            <a:prstGeom prst="rect">
              <a:avLst/>
            </a:prstGeom>
          </p:spPr>
        </p:pic>
        <p:sp>
          <p:nvSpPr>
            <p:cNvPr id="412" name="textbox 412"/>
            <p:cNvSpPr/>
            <p:nvPr/>
          </p:nvSpPr>
          <p:spPr>
            <a:xfrm>
              <a:off x="-12700" y="-12700"/>
              <a:ext cx="1633220" cy="6489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554990" algn="l" rtl="0" eaLnBrk="0">
                <a:lnSpc>
                  <a:spcPct val="78000"/>
                </a:lnSpc>
              </a:pPr>
              <a:r>
                <a:rPr sz="1700" b="1" kern="0" spc="2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2019</a:t>
              </a:r>
              <a:endParaRPr lang="en-US" altLang="en-US" sz="1700" dirty="0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4450453" y="3908881"/>
            <a:ext cx="1607711" cy="574122"/>
            <a:chOff x="0" y="0"/>
            <a:chExt cx="1607711" cy="574122"/>
          </a:xfrm>
        </p:grpSpPr>
        <p:pic>
          <p:nvPicPr>
            <p:cNvPr id="414" name="picture 4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1607711" cy="574122"/>
            </a:xfrm>
            <a:prstGeom prst="rect">
              <a:avLst/>
            </a:prstGeom>
          </p:spPr>
        </p:pic>
        <p:sp>
          <p:nvSpPr>
            <p:cNvPr id="416" name="textbox 416"/>
            <p:cNvSpPr/>
            <p:nvPr/>
          </p:nvSpPr>
          <p:spPr>
            <a:xfrm>
              <a:off x="-12700" y="-12700"/>
              <a:ext cx="1633220" cy="6489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554990" algn="l" rtl="0" eaLnBrk="0">
                <a:lnSpc>
                  <a:spcPct val="78000"/>
                </a:lnSpc>
              </a:pPr>
              <a:r>
                <a:rPr sz="1700" b="1" kern="0" spc="2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2020</a:t>
              </a:r>
              <a:endParaRPr lang="en-US" altLang="en-US" sz="1700" dirty="0"/>
            </a:p>
          </p:txBody>
        </p:sp>
      </p:grpSp>
      <p:grpSp>
        <p:nvGrpSpPr>
          <p:cNvPr id="34" name="group 34"/>
          <p:cNvGrpSpPr/>
          <p:nvPr/>
        </p:nvGrpSpPr>
        <p:grpSpPr>
          <a:xfrm rot="21600000">
            <a:off x="4450453" y="2473528"/>
            <a:ext cx="1607711" cy="574122"/>
            <a:chOff x="0" y="0"/>
            <a:chExt cx="1607711" cy="574122"/>
          </a:xfrm>
        </p:grpSpPr>
        <p:pic>
          <p:nvPicPr>
            <p:cNvPr id="418" name="picture 4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607711" cy="574122"/>
            </a:xfrm>
            <a:prstGeom prst="rect">
              <a:avLst/>
            </a:prstGeom>
          </p:spPr>
        </p:pic>
        <p:sp>
          <p:nvSpPr>
            <p:cNvPr id="420" name="textbox 420"/>
            <p:cNvSpPr/>
            <p:nvPr/>
          </p:nvSpPr>
          <p:spPr>
            <a:xfrm>
              <a:off x="-12700" y="-12700"/>
              <a:ext cx="1633220" cy="6489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554990" algn="l" rtl="0" eaLnBrk="0">
                <a:lnSpc>
                  <a:spcPct val="78000"/>
                </a:lnSpc>
              </a:pPr>
              <a:r>
                <a:rPr sz="1700" b="1" kern="0" spc="20" dirty="0">
                  <a:solidFill>
                    <a:srgbClr val="FFFFFF">
                      <a:alpha val="100000"/>
                    </a:srgbClr>
                  </a:solidFill>
                  <a:latin typeface="Calibri" panose="020F0502020204030204"/>
                  <a:ea typeface="Calibri" panose="020F0502020204030204"/>
                  <a:cs typeface="Calibri" panose="020F0502020204030204"/>
                </a:rPr>
                <a:t>2017</a:t>
              </a:r>
              <a:endParaRPr lang="en-US" altLang="en-US" sz="1700" dirty="0"/>
            </a:p>
          </p:txBody>
        </p:sp>
      </p:grpSp>
      <p:pic>
        <p:nvPicPr>
          <p:cNvPr id="422" name="picture 4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850389" y="530225"/>
            <a:ext cx="2454274" cy="370840"/>
          </a:xfrm>
          <a:prstGeom prst="rect">
            <a:avLst/>
          </a:prstGeom>
        </p:spPr>
      </p:pic>
      <p:pic>
        <p:nvPicPr>
          <p:cNvPr id="424" name="picture 4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548661" y="3367074"/>
            <a:ext cx="1312545" cy="164465"/>
          </a:xfrm>
          <a:prstGeom prst="rect">
            <a:avLst/>
          </a:prstGeom>
        </p:spPr>
      </p:pic>
      <p:pic>
        <p:nvPicPr>
          <p:cNvPr id="426" name="picture 4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560409" y="1998929"/>
            <a:ext cx="1312545" cy="164465"/>
          </a:xfrm>
          <a:prstGeom prst="rect">
            <a:avLst/>
          </a:prstGeom>
        </p:spPr>
      </p:pic>
      <p:pic>
        <p:nvPicPr>
          <p:cNvPr id="428" name="picture 4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548661" y="4087164"/>
            <a:ext cx="1312545" cy="164465"/>
          </a:xfrm>
          <a:prstGeom prst="rect">
            <a:avLst/>
          </a:prstGeom>
        </p:spPr>
      </p:pic>
      <p:pic>
        <p:nvPicPr>
          <p:cNvPr id="430" name="picture 4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8728367" y="4807254"/>
            <a:ext cx="1312544" cy="164464"/>
          </a:xfrm>
          <a:prstGeom prst="rect">
            <a:avLst/>
          </a:prstGeom>
        </p:spPr>
      </p:pic>
      <p:pic>
        <p:nvPicPr>
          <p:cNvPr id="432" name="picture 4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8548661" y="2651810"/>
            <a:ext cx="1312545" cy="164464"/>
          </a:xfrm>
          <a:prstGeom prst="rect">
            <a:avLst/>
          </a:prstGeom>
        </p:spPr>
      </p:pic>
      <p:pic>
        <p:nvPicPr>
          <p:cNvPr id="434" name="picture 4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6730975" y="1998929"/>
            <a:ext cx="939800" cy="164465"/>
          </a:xfrm>
          <a:prstGeom prst="rect">
            <a:avLst/>
          </a:prstGeom>
        </p:spPr>
      </p:pic>
      <p:pic>
        <p:nvPicPr>
          <p:cNvPr id="436" name="picture 4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6719227" y="3367074"/>
            <a:ext cx="939800" cy="164465"/>
          </a:xfrm>
          <a:prstGeom prst="rect">
            <a:avLst/>
          </a:prstGeom>
        </p:spPr>
      </p:pic>
      <p:pic>
        <p:nvPicPr>
          <p:cNvPr id="438" name="picture 4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6719227" y="4087164"/>
            <a:ext cx="939800" cy="164465"/>
          </a:xfrm>
          <a:prstGeom prst="rect">
            <a:avLst/>
          </a:prstGeom>
        </p:spPr>
      </p:pic>
      <p:pic>
        <p:nvPicPr>
          <p:cNvPr id="440" name="picture 44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773836" y="4807254"/>
            <a:ext cx="939800" cy="164464"/>
          </a:xfrm>
          <a:prstGeom prst="rect">
            <a:avLst/>
          </a:prstGeom>
        </p:spPr>
      </p:pic>
      <p:pic>
        <p:nvPicPr>
          <p:cNvPr id="442" name="picture 4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6719227" y="2651810"/>
            <a:ext cx="939800" cy="164464"/>
          </a:xfrm>
          <a:prstGeom prst="rect">
            <a:avLst/>
          </a:prstGeom>
        </p:spPr>
      </p:pic>
      <p:pic>
        <p:nvPicPr>
          <p:cNvPr id="444" name="picture 4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7806346" y="4812334"/>
            <a:ext cx="839470" cy="159385"/>
          </a:xfrm>
          <a:prstGeom prst="rect">
            <a:avLst/>
          </a:prstGeom>
        </p:spPr>
      </p:pic>
      <p:pic>
        <p:nvPicPr>
          <p:cNvPr id="446" name="picture 4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7751736" y="4092879"/>
            <a:ext cx="714375" cy="158750"/>
          </a:xfrm>
          <a:prstGeom prst="rect">
            <a:avLst/>
          </a:prstGeom>
        </p:spPr>
      </p:pic>
      <p:pic>
        <p:nvPicPr>
          <p:cNvPr id="448" name="picture 44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7751736" y="2657525"/>
            <a:ext cx="714375" cy="158750"/>
          </a:xfrm>
          <a:prstGeom prst="rect">
            <a:avLst/>
          </a:prstGeom>
        </p:spPr>
      </p:pic>
      <p:pic>
        <p:nvPicPr>
          <p:cNvPr id="450" name="picture 4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7751736" y="3372789"/>
            <a:ext cx="714375" cy="158750"/>
          </a:xfrm>
          <a:prstGeom prst="rect">
            <a:avLst/>
          </a:prstGeom>
        </p:spPr>
      </p:pic>
      <p:pic>
        <p:nvPicPr>
          <p:cNvPr id="452" name="picture 45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7763485" y="2004644"/>
            <a:ext cx="714374" cy="158750"/>
          </a:xfrm>
          <a:prstGeom prst="rect">
            <a:avLst/>
          </a:prstGeom>
        </p:spPr>
      </p:pic>
      <p:pic>
        <p:nvPicPr>
          <p:cNvPr id="454" name="picture 45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9940582" y="3367074"/>
            <a:ext cx="669289" cy="164465"/>
          </a:xfrm>
          <a:prstGeom prst="rect">
            <a:avLst/>
          </a:prstGeom>
        </p:spPr>
      </p:pic>
      <p:pic>
        <p:nvPicPr>
          <p:cNvPr id="456" name="picture 45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10120286" y="4807254"/>
            <a:ext cx="669290" cy="164464"/>
          </a:xfrm>
          <a:prstGeom prst="rect">
            <a:avLst/>
          </a:prstGeom>
        </p:spPr>
      </p:pic>
      <p:pic>
        <p:nvPicPr>
          <p:cNvPr id="458" name="picture 45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9952328" y="1998929"/>
            <a:ext cx="669290" cy="164464"/>
          </a:xfrm>
          <a:prstGeom prst="rect">
            <a:avLst/>
          </a:prstGeom>
        </p:spPr>
      </p:pic>
      <p:pic>
        <p:nvPicPr>
          <p:cNvPr id="460" name="picture 46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9940582" y="4087164"/>
            <a:ext cx="669289" cy="164464"/>
          </a:xfrm>
          <a:prstGeom prst="rect">
            <a:avLst/>
          </a:prstGeom>
        </p:spPr>
      </p:pic>
      <p:pic>
        <p:nvPicPr>
          <p:cNvPr id="462" name="picture 46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9940582" y="2651810"/>
            <a:ext cx="669289" cy="164464"/>
          </a:xfrm>
          <a:prstGeom prst="rect">
            <a:avLst/>
          </a:prstGeom>
        </p:spPr>
      </p:pic>
      <p:pic>
        <p:nvPicPr>
          <p:cNvPr id="464" name="picture 4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6142011" y="3367074"/>
            <a:ext cx="502920" cy="164465"/>
          </a:xfrm>
          <a:prstGeom prst="rect">
            <a:avLst/>
          </a:prstGeom>
        </p:spPr>
      </p:pic>
      <p:pic>
        <p:nvPicPr>
          <p:cNvPr id="466" name="picture 46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6142011" y="4087164"/>
            <a:ext cx="502920" cy="164464"/>
          </a:xfrm>
          <a:prstGeom prst="rect">
            <a:avLst/>
          </a:prstGeom>
        </p:spPr>
      </p:pic>
      <p:pic>
        <p:nvPicPr>
          <p:cNvPr id="468" name="picture 46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6196621" y="4807254"/>
            <a:ext cx="502920" cy="164464"/>
          </a:xfrm>
          <a:prstGeom prst="rect">
            <a:avLst/>
          </a:prstGeom>
        </p:spPr>
      </p:pic>
      <p:pic>
        <p:nvPicPr>
          <p:cNvPr id="470" name="picture 47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6142011" y="2651810"/>
            <a:ext cx="502920" cy="164464"/>
          </a:xfrm>
          <a:prstGeom prst="rect">
            <a:avLst/>
          </a:prstGeom>
        </p:spPr>
      </p:pic>
      <p:pic>
        <p:nvPicPr>
          <p:cNvPr id="472" name="picture 47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6153759" y="1998929"/>
            <a:ext cx="502918" cy="164464"/>
          </a:xfrm>
          <a:prstGeom prst="rect">
            <a:avLst/>
          </a:prstGeom>
        </p:spPr>
      </p:pic>
      <p:pic>
        <p:nvPicPr>
          <p:cNvPr id="474" name="picture 47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10710519" y="1998929"/>
            <a:ext cx="490856" cy="164465"/>
          </a:xfrm>
          <a:prstGeom prst="rect">
            <a:avLst/>
          </a:prstGeom>
        </p:spPr>
      </p:pic>
      <p:pic>
        <p:nvPicPr>
          <p:cNvPr id="476" name="picture 47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10878477" y="4807254"/>
            <a:ext cx="490855" cy="164464"/>
          </a:xfrm>
          <a:prstGeom prst="rect">
            <a:avLst/>
          </a:prstGeom>
        </p:spPr>
      </p:pic>
      <p:pic>
        <p:nvPicPr>
          <p:cNvPr id="478" name="picture 47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10698772" y="3367074"/>
            <a:ext cx="490854" cy="164465"/>
          </a:xfrm>
          <a:prstGeom prst="rect">
            <a:avLst/>
          </a:prstGeom>
        </p:spPr>
      </p:pic>
      <p:pic>
        <p:nvPicPr>
          <p:cNvPr id="480" name="picture 480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10698772" y="4087164"/>
            <a:ext cx="490854" cy="164465"/>
          </a:xfrm>
          <a:prstGeom prst="rect">
            <a:avLst/>
          </a:prstGeom>
        </p:spPr>
      </p:pic>
      <p:pic>
        <p:nvPicPr>
          <p:cNvPr id="482" name="picture 48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1600000">
            <a:off x="10698772" y="2651810"/>
            <a:ext cx="490854" cy="1644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picture 4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icture 4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76783"/>
            <a:ext cx="12190094" cy="6681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859137"/>
            <a:ext cx="12190094" cy="3376739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20" y="0"/>
            <a:ext cx="12182475" cy="1749552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620" y="6021323"/>
            <a:ext cx="12182475" cy="629411"/>
          </a:xfrm>
          <a:prstGeom prst="rect">
            <a:avLst/>
          </a:prstGeom>
        </p:spPr>
      </p:pic>
      <p:sp>
        <p:nvSpPr>
          <p:cNvPr id="52" name="textbox 52"/>
          <p:cNvSpPr/>
          <p:nvPr/>
        </p:nvSpPr>
        <p:spPr>
          <a:xfrm>
            <a:off x="4902809" y="2537566"/>
            <a:ext cx="2428239" cy="18662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980440" algn="l" rtl="0" eaLnBrk="0">
              <a:lnSpc>
                <a:spcPct val="74000"/>
              </a:lnSpc>
            </a:pPr>
            <a:r>
              <a:rPr sz="3200" b="1" kern="0" spc="-6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01</a:t>
            </a:r>
            <a:endParaRPr lang="en-US" altLang="en-US" sz="3200" dirty="0"/>
          </a:p>
          <a:p>
            <a:pPr algn="l" rtl="0" eaLnBrk="0">
              <a:lnSpc>
                <a:spcPct val="100000"/>
              </a:lnSpc>
            </a:pPr>
            <a:endParaRPr lang="en-US" altLang="en-US" sz="15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409575" indent="-396875" algn="l" rtl="0" eaLnBrk="0">
              <a:lnSpc>
                <a:spcPct val="105000"/>
              </a:lnSpc>
            </a:pPr>
            <a:r>
              <a:rPr sz="3900" b="1" kern="0" spc="30" dirty="0">
                <a:solidFill>
                  <a:srgbClr val="FBFC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Company</a:t>
            </a:r>
            <a:r>
              <a:rPr sz="3900" b="1" kern="0" spc="50" dirty="0">
                <a:solidFill>
                  <a:srgbClr val="FBFC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b="1" kern="0" spc="-20" dirty="0">
                <a:solidFill>
                  <a:srgbClr val="FBFC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Profile</a:t>
            </a:r>
            <a:endParaRPr lang="en-US" altLang="en-US" sz="3900" dirty="0"/>
          </a:p>
        </p:txBody>
      </p:sp>
      <p:sp>
        <p:nvSpPr>
          <p:cNvPr id="54" name="textbox 54"/>
          <p:cNvSpPr/>
          <p:nvPr/>
        </p:nvSpPr>
        <p:spPr>
          <a:xfrm>
            <a:off x="792952" y="5348099"/>
            <a:ext cx="9846944" cy="3549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590"/>
              </a:lnSpc>
            </a:pPr>
            <a:r>
              <a:rPr sz="2000" kern="0" spc="-1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2000" kern="0" spc="-1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Overview      </a:t>
            </a:r>
            <a:r>
              <a:rPr sz="2000" kern="0" spc="-1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2000" kern="0" spc="-1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Certificati</a:t>
            </a:r>
            <a:r>
              <a:rPr sz="2000" kern="0" spc="-2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ons&amp;Honors        </a:t>
            </a:r>
            <a:r>
              <a:rPr sz="2000" kern="0" spc="-2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2000" kern="0" spc="-2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Development       </a:t>
            </a:r>
            <a:r>
              <a:rPr sz="2000" kern="0" spc="-2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000" kern="0" spc="23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000" kern="0" spc="-2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Structure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048869"/>
            <a:ext cx="12190093" cy="3809130"/>
          </a:xfrm>
          <a:prstGeom prst="rect">
            <a:avLst/>
          </a:prstGeom>
        </p:spPr>
      </p:pic>
      <p:sp>
        <p:nvSpPr>
          <p:cNvPr id="66" name="textbox 66"/>
          <p:cNvSpPr/>
          <p:nvPr/>
        </p:nvSpPr>
        <p:spPr>
          <a:xfrm>
            <a:off x="671068" y="3160521"/>
            <a:ext cx="10813415" cy="35636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27305" indent="1905" algn="l" rtl="0" eaLnBrk="0">
              <a:lnSpc>
                <a:spcPct val="113000"/>
              </a:lnSpc>
            </a:pP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 2001, Tina</a:t>
            </a:r>
            <a:r>
              <a:rPr sz="1500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Hong</a:t>
            </a:r>
            <a:r>
              <a:rPr sz="1500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Paper</a:t>
            </a:r>
            <a:r>
              <a:rPr sz="1500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Printing</a:t>
            </a:r>
            <a:r>
              <a:rPr sz="15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Limited Comany was founded</a:t>
            </a:r>
            <a:r>
              <a:rPr sz="15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</a:t>
            </a:r>
            <a:r>
              <a:rPr sz="1500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Dongguan,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Guangdong,China, the world’s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largest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manufacturing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hub. We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have a general</a:t>
            </a:r>
            <a:r>
              <a:rPr sz="1500" kern="0" spc="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investment of</a:t>
            </a:r>
            <a:r>
              <a:rPr sz="15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more than 200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million</a:t>
            </a:r>
            <a:r>
              <a:rPr sz="1500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RMB,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plant</a:t>
            </a: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area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of</a:t>
            </a:r>
            <a:r>
              <a:rPr sz="15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more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</a:t>
            </a:r>
            <a:r>
              <a:rPr sz="15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15,000</a:t>
            </a:r>
            <a:endParaRPr lang="en-US" altLang="en-US" sz="1500" dirty="0"/>
          </a:p>
          <a:p>
            <a:pPr marL="21590" algn="l" rtl="0" eaLnBrk="0">
              <a:lnSpc>
                <a:spcPts val="1935"/>
              </a:lnSpc>
              <a:spcBef>
                <a:spcPts val="245"/>
              </a:spcBef>
            </a:pP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square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meters, and a total amount of approximately</a:t>
            </a:r>
            <a:r>
              <a:rPr sz="15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260</a:t>
            </a: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employees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en-US" sz="1500" dirty="0"/>
          </a:p>
          <a:p>
            <a:pPr algn="l" rtl="0" eaLnBrk="0">
              <a:lnSpc>
                <a:spcPct val="158000"/>
              </a:lnSpc>
            </a:pPr>
            <a:endParaRPr lang="en-US" altLang="en-US" sz="1000" dirty="0"/>
          </a:p>
          <a:p>
            <a:pPr marL="13335" algn="l" rtl="0" eaLnBrk="0">
              <a:lnSpc>
                <a:spcPts val="1980"/>
              </a:lnSpc>
              <a:spcBef>
                <a:spcPts val="455"/>
              </a:spcBef>
            </a:pP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As a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professional OEM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printing</a:t>
            </a:r>
            <a:r>
              <a:rPr sz="15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manufacturer, </a:t>
            </a:r>
            <a:r>
              <a:rPr sz="15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quality print an</a:t>
            </a:r>
            <a:r>
              <a:rPr sz="15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 timely</a:t>
            </a:r>
            <a:r>
              <a:rPr sz="1500" b="1" kern="0" spc="5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delivery</a:t>
            </a:r>
            <a:r>
              <a:rPr sz="15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</a:t>
            </a:r>
            <a:r>
              <a:rPr sz="1500" b="1" kern="0" spc="6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our</a:t>
            </a:r>
            <a:r>
              <a:rPr sz="1500" b="1" kern="0" spc="10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2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motto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1500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past</a:t>
            </a:r>
            <a:r>
              <a:rPr sz="15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twenty-one</a:t>
            </a:r>
            <a:endParaRPr lang="en-US" altLang="en-US" sz="1500" dirty="0"/>
          </a:p>
          <a:p>
            <a:pPr marL="20320" indent="-7620" algn="l" rtl="0" eaLnBrk="0">
              <a:lnSpc>
                <a:spcPct val="113000"/>
              </a:lnSpc>
              <a:spcBef>
                <a:spcPts val="220"/>
              </a:spcBef>
            </a:pP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years, we are fully committed to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providing</a:t>
            </a:r>
            <a:r>
              <a:rPr sz="15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high-quality custom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printing services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5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have</a:t>
            </a: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assisted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our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clients with      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cost-effective solutions and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 developments.</a:t>
            </a:r>
            <a:r>
              <a:rPr sz="1500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 the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meanwhile, we</a:t>
            </a:r>
            <a:r>
              <a:rPr sz="15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have</a:t>
            </a:r>
            <a:r>
              <a:rPr sz="15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implemen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ted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reliable quality</a:t>
            </a:r>
            <a:endParaRPr lang="en-US" altLang="en-US" sz="1500" dirty="0"/>
          </a:p>
          <a:p>
            <a:pPr marL="27305" algn="l" rtl="0" eaLnBrk="0">
              <a:lnSpc>
                <a:spcPts val="1935"/>
              </a:lnSpc>
              <a:spcBef>
                <a:spcPts val="245"/>
              </a:spcBef>
            </a:pP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management systems t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hat adhere strictly to</a:t>
            </a:r>
            <a:r>
              <a:rPr sz="15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international standards.</a:t>
            </a:r>
            <a:endParaRPr lang="en-US" altLang="en-US" sz="1500" dirty="0"/>
          </a:p>
          <a:p>
            <a:pPr algn="l" rtl="0" eaLnBrk="0">
              <a:lnSpc>
                <a:spcPct val="158000"/>
              </a:lnSpc>
            </a:pPr>
            <a:endParaRPr lang="en-US" altLang="en-US" sz="1000" dirty="0"/>
          </a:p>
          <a:p>
            <a:pPr marL="20320" indent="-6985" algn="l" rtl="0" eaLnBrk="0">
              <a:lnSpc>
                <a:spcPct val="116000"/>
              </a:lnSpc>
              <a:spcBef>
                <a:spcPts val="460"/>
              </a:spcBef>
            </a:pP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As we also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possess certificates from</a:t>
            </a:r>
            <a:r>
              <a:rPr sz="15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ISO9001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ISO14000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5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FSC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5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Disney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NBCUniversity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and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Sedex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as well</a:t>
            </a: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as</a:t>
            </a: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equipment,</a:t>
            </a:r>
            <a:r>
              <a:rPr sz="1500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including</a:t>
            </a:r>
            <a:r>
              <a:rPr sz="1500" kern="0" spc="1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ROLAND and</a:t>
            </a:r>
            <a:r>
              <a:rPr sz="1500" kern="0" spc="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Heide</a:t>
            </a:r>
            <a:r>
              <a:rPr sz="1500" kern="0" spc="-3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berg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printing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presses, automatic die-cutting</a:t>
            </a:r>
            <a:r>
              <a:rPr sz="15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machines, omni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potence folding</a:t>
            </a: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paper</a:t>
            </a:r>
            <a:r>
              <a:rPr sz="15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machines, and automatic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binding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machines, we</a:t>
            </a:r>
            <a:r>
              <a:rPr sz="1500" kern="0" spc="1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believe we could</a:t>
            </a:r>
            <a:r>
              <a:rPr sz="15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provide qualified Goods&amp;Services</a:t>
            </a: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at</a:t>
            </a:r>
            <a:r>
              <a:rPr sz="1500" kern="0" spc="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highly</a:t>
            </a:r>
            <a:endParaRPr lang="en-US" altLang="en-US" sz="1500" dirty="0"/>
          </a:p>
          <a:p>
            <a:pPr marL="20320" algn="l" rtl="0" eaLnBrk="0">
              <a:lnSpc>
                <a:spcPts val="1935"/>
              </a:lnSpc>
              <a:spcBef>
                <a:spcPts val="245"/>
              </a:spcBef>
            </a:pP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competitive</a:t>
            </a:r>
            <a:r>
              <a:rPr sz="1500" kern="0" spc="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prices for our clients.</a:t>
            </a:r>
            <a:endParaRPr lang="en-US" altLang="en-US" sz="1500" dirty="0"/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4059" y="1166812"/>
            <a:ext cx="10911494" cy="1803971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447138"/>
            <a:ext cx="1560850" cy="643882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863089" y="532129"/>
            <a:ext cx="2143912" cy="3695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214868"/>
            <a:ext cx="9885095" cy="1865817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344608" y="1777898"/>
            <a:ext cx="2853689" cy="13246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024255" algn="l" rtl="0" eaLnBrk="0">
              <a:lnSpc>
                <a:spcPct val="89000"/>
              </a:lnSpc>
            </a:pPr>
            <a:r>
              <a:rPr sz="1700" b="1" kern="0" spc="3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2004</a:t>
            </a:r>
            <a:endParaRPr lang="en-US" altLang="en-US" sz="1700" dirty="0"/>
          </a:p>
          <a:p>
            <a:pPr marL="20320" algn="l" rtl="0" eaLnBrk="0">
              <a:lnSpc>
                <a:spcPts val="1670"/>
              </a:lnSpc>
              <a:spcBef>
                <a:spcPts val="860"/>
              </a:spcBef>
            </a:pP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Passed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2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9001:2000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quality</a:t>
            </a:r>
            <a:endParaRPr lang="en-US" altLang="en-US" sz="1200" dirty="0"/>
          </a:p>
          <a:p>
            <a:pPr marL="12700" indent="5715" algn="l" rtl="0" eaLnBrk="0">
              <a:lnSpc>
                <a:spcPct val="132000"/>
              </a:lnSpc>
              <a:spcBef>
                <a:spcPts val="180"/>
              </a:spcBef>
            </a:pPr>
            <a:r>
              <a:rPr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management system and</a:t>
            </a:r>
            <a:r>
              <a:rPr sz="1200" kern="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ISO14000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environmental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management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system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certifica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tion.</a:t>
            </a:r>
            <a:endParaRPr lang="en-US" altLang="en-US" sz="1200" dirty="0"/>
          </a:p>
        </p:txBody>
      </p:sp>
      <p:sp>
        <p:nvSpPr>
          <p:cNvPr id="82" name="textbox 82"/>
          <p:cNvSpPr/>
          <p:nvPr/>
        </p:nvSpPr>
        <p:spPr>
          <a:xfrm>
            <a:off x="312228" y="5211698"/>
            <a:ext cx="2466975" cy="14789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773430" algn="l" rtl="0" eaLnBrk="0">
              <a:lnSpc>
                <a:spcPct val="89000"/>
              </a:lnSpc>
            </a:pPr>
            <a:r>
              <a:rPr sz="1700" b="1" kern="0" spc="3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2001</a:t>
            </a:r>
            <a:endParaRPr lang="en-US" altLang="en-US" sz="1700" dirty="0"/>
          </a:p>
          <a:p>
            <a:pPr marL="24765" algn="l" rtl="0" eaLnBrk="0">
              <a:lnSpc>
                <a:spcPts val="1670"/>
              </a:lnSpc>
              <a:spcBef>
                <a:spcPts val="470"/>
              </a:spcBef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Established</a:t>
            </a:r>
            <a:r>
              <a:rPr sz="12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Dongg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uan</a:t>
            </a:r>
            <a:endParaRPr lang="en-US" altLang="en-US" sz="1200" dirty="0"/>
          </a:p>
          <a:p>
            <a:pPr marL="16510" algn="l" rtl="0" eaLnBrk="0">
              <a:lnSpc>
                <a:spcPts val="1670"/>
              </a:lnSpc>
              <a:spcBef>
                <a:spcPts val="200"/>
              </a:spcBef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Chaodong</a:t>
            </a:r>
            <a:r>
              <a:rPr sz="12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Pap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er</a:t>
            </a:r>
            <a:r>
              <a:rPr sz="1200" kern="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Products</a:t>
            </a:r>
            <a:endParaRPr lang="en-US" altLang="en-US" sz="1200" dirty="0"/>
          </a:p>
          <a:p>
            <a:pPr marL="12700" indent="12065" algn="l" rtl="0" eaLnBrk="0">
              <a:lnSpc>
                <a:spcPct val="122000"/>
              </a:lnSpc>
              <a:spcBef>
                <a:spcPts val="210"/>
              </a:spcBef>
            </a:pP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Printing</a:t>
            </a:r>
            <a:r>
              <a:rPr sz="1200" kern="0" spc="1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Factory, then</a:t>
            </a:r>
            <a:r>
              <a:rPr sz="1200" kern="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renamed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 Tina</a:t>
            </a:r>
            <a:r>
              <a:rPr sz="12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Hong</a:t>
            </a:r>
            <a:r>
              <a:rPr sz="12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Paper</a:t>
            </a:r>
            <a:r>
              <a:rPr sz="1200" kern="0" spc="1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</a:t>
            </a:r>
            <a:r>
              <a:rPr sz="12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ting</a:t>
            </a:r>
            <a:endParaRPr lang="en-US" altLang="en-US" sz="1200" dirty="0"/>
          </a:p>
          <a:p>
            <a:pPr marL="24765" algn="l" rtl="0" eaLnBrk="0">
              <a:lnSpc>
                <a:spcPts val="1670"/>
              </a:lnSpc>
              <a:spcBef>
                <a:spcPts val="215"/>
              </a:spcBef>
            </a:pP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Limited</a:t>
            </a:r>
            <a:r>
              <a:rPr sz="1200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Comany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</a:t>
            </a:r>
            <a:r>
              <a:rPr sz="1200" kern="0" spc="1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2014.</a:t>
            </a:r>
            <a:endParaRPr lang="en-US" altLang="en-US" sz="1200" dirty="0"/>
          </a:p>
        </p:txBody>
      </p:sp>
      <p:sp>
        <p:nvSpPr>
          <p:cNvPr id="84" name="textbox 84"/>
          <p:cNvSpPr/>
          <p:nvPr/>
        </p:nvSpPr>
        <p:spPr>
          <a:xfrm>
            <a:off x="9825587" y="3362857"/>
            <a:ext cx="2260600" cy="11220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762000" algn="l" rtl="0" eaLnBrk="0">
              <a:lnSpc>
                <a:spcPct val="89000"/>
              </a:lnSpc>
            </a:pPr>
            <a:r>
              <a:rPr sz="1700" b="1" kern="0" spc="3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endParaRPr lang="en-US" altLang="en-US" sz="1700" dirty="0"/>
          </a:p>
          <a:p>
            <a:pPr algn="l" rtl="0" eaLnBrk="0">
              <a:lnSpc>
                <a:spcPct val="107000"/>
              </a:lnSpc>
            </a:pPr>
            <a:endParaRPr lang="en-US" altLang="en-US" sz="11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12700" indent="13970" algn="l" rtl="0" eaLnBrk="0">
              <a:lnSpc>
                <a:spcPct val="125000"/>
              </a:lnSpc>
            </a:pP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Equipped with</a:t>
            </a:r>
            <a:r>
              <a:rPr sz="1200" kern="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Heidelberg    </a:t>
            </a:r>
            <a:r>
              <a:rPr sz="12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XL</a:t>
            </a:r>
            <a:r>
              <a:rPr sz="12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106-8-P+L18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sz="1200" kern="0" spc="2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Eight</a:t>
            </a:r>
            <a:r>
              <a:rPr sz="12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color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printing</a:t>
            </a:r>
            <a:r>
              <a:rPr sz="1200" kern="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press.</a:t>
            </a:r>
            <a:endParaRPr lang="en-US" altLang="en-US" sz="1200" dirty="0"/>
          </a:p>
        </p:txBody>
      </p:sp>
      <p:sp>
        <p:nvSpPr>
          <p:cNvPr id="86" name="textbox 86"/>
          <p:cNvSpPr/>
          <p:nvPr/>
        </p:nvSpPr>
        <p:spPr>
          <a:xfrm>
            <a:off x="6982363" y="5212371"/>
            <a:ext cx="2386964" cy="8369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727710" algn="l" rtl="0" eaLnBrk="0">
              <a:lnSpc>
                <a:spcPct val="89000"/>
              </a:lnSpc>
            </a:pPr>
            <a:r>
              <a:rPr sz="1700" b="1" kern="0" spc="3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</a:t>
            </a:r>
            <a:endParaRPr lang="en-US" altLang="en-US" sz="1700" dirty="0"/>
          </a:p>
          <a:p>
            <a:pPr marL="12700" algn="l" rtl="0" eaLnBrk="0">
              <a:lnSpc>
                <a:spcPts val="1670"/>
              </a:lnSpc>
              <a:spcBef>
                <a:spcPts val="1035"/>
              </a:spcBef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Adopted CJS</a:t>
            </a:r>
            <a:r>
              <a:rPr sz="1200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printing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colo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endParaRPr lang="en-US" altLang="en-US" sz="1200" dirty="0"/>
          </a:p>
          <a:p>
            <a:pPr marL="24765" algn="l" rtl="0" eaLnBrk="0">
              <a:lnSpc>
                <a:spcPts val="1670"/>
              </a:lnSpc>
              <a:spcBef>
                <a:spcPts val="200"/>
              </a:spcBef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printing</a:t>
            </a:r>
            <a:r>
              <a:rPr sz="1200" kern="0" spc="2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management system.</a:t>
            </a:r>
            <a:endParaRPr lang="en-US" altLang="en-US" sz="1200" dirty="0"/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898014" y="554354"/>
            <a:ext cx="3043555" cy="478790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447138"/>
            <a:ext cx="1560850" cy="643882"/>
          </a:xfrm>
          <a:prstGeom prst="rect">
            <a:avLst/>
          </a:prstGeom>
        </p:spPr>
      </p:pic>
      <p:sp>
        <p:nvSpPr>
          <p:cNvPr id="92" name="textbox 92"/>
          <p:cNvSpPr/>
          <p:nvPr/>
        </p:nvSpPr>
        <p:spPr>
          <a:xfrm>
            <a:off x="5359838" y="2425954"/>
            <a:ext cx="1742439" cy="5778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527685" algn="l" rtl="0" eaLnBrk="0">
              <a:lnSpc>
                <a:spcPct val="89000"/>
              </a:lnSpc>
            </a:pPr>
            <a:r>
              <a:rPr sz="1700" b="1" kern="0" spc="3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endParaRPr lang="en-US" altLang="en-US" sz="1700" dirty="0"/>
          </a:p>
          <a:p>
            <a:pPr algn="l" rtl="0" eaLnBrk="0">
              <a:lnSpc>
                <a:spcPct val="101000"/>
              </a:lnSpc>
            </a:pPr>
            <a:endParaRPr lang="en-US" altLang="en-US" sz="7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670"/>
              </a:lnSpc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Certified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by Wallm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art.</a:t>
            </a:r>
            <a:endParaRPr lang="en-US" altLang="en-US" sz="1200" dirty="0"/>
          </a:p>
        </p:txBody>
      </p:sp>
      <p:sp>
        <p:nvSpPr>
          <p:cNvPr id="94" name="textbox 94"/>
          <p:cNvSpPr/>
          <p:nvPr/>
        </p:nvSpPr>
        <p:spPr>
          <a:xfrm>
            <a:off x="8054143" y="2201798"/>
            <a:ext cx="1145539" cy="858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00990" algn="l" rtl="0" eaLnBrk="0">
              <a:lnSpc>
                <a:spcPct val="89000"/>
              </a:lnSpc>
            </a:pPr>
            <a:r>
              <a:rPr sz="1700" b="1" kern="0" spc="3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endParaRPr lang="en-US" altLang="en-US" sz="1700" dirty="0"/>
          </a:p>
          <a:p>
            <a:pPr algn="l" rtl="0" eaLnBrk="0">
              <a:lnSpc>
                <a:spcPct val="111000"/>
              </a:lnSpc>
            </a:pPr>
            <a:endParaRPr lang="en-US" altLang="en-US" sz="700" dirty="0"/>
          </a:p>
          <a:p>
            <a:pPr marL="12700" indent="7620" algn="l" rtl="0" eaLnBrk="0">
              <a:lnSpc>
                <a:spcPct val="132000"/>
              </a:lnSpc>
              <a:spcBef>
                <a:spcPts val="0"/>
              </a:spcBef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NBCUniversi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ty</a:t>
            </a:r>
            <a:r>
              <a:rPr sz="12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Certificati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on.</a:t>
            </a:r>
            <a:endParaRPr lang="en-US" altLang="en-US" sz="1200" dirty="0"/>
          </a:p>
        </p:txBody>
      </p:sp>
      <p:sp>
        <p:nvSpPr>
          <p:cNvPr id="96" name="textbox 96"/>
          <p:cNvSpPr/>
          <p:nvPr/>
        </p:nvSpPr>
        <p:spPr>
          <a:xfrm>
            <a:off x="3068943" y="5194947"/>
            <a:ext cx="1328419" cy="5892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0680" algn="l" rtl="0" eaLnBrk="0">
              <a:lnSpc>
                <a:spcPct val="89000"/>
              </a:lnSpc>
            </a:pPr>
            <a:r>
              <a:rPr sz="1700" b="1" kern="0" spc="3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2016</a:t>
            </a:r>
            <a:endParaRPr lang="en-US" altLang="en-US" sz="1700" dirty="0"/>
          </a:p>
          <a:p>
            <a:pPr algn="l" rtl="0" eaLnBrk="0">
              <a:lnSpc>
                <a:spcPct val="112000"/>
              </a:lnSpc>
            </a:pPr>
            <a:endParaRPr lang="en-US" altLang="en-US" sz="700" dirty="0"/>
          </a:p>
          <a:p>
            <a:pPr marL="12700" algn="l" rtl="0" eaLnBrk="0">
              <a:lnSpc>
                <a:spcPts val="1670"/>
              </a:lnSpc>
              <a:spcBef>
                <a:spcPts val="5"/>
              </a:spcBef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BSCI Certif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iction.</a:t>
            </a:r>
            <a:endParaRPr lang="en-US" altLang="en-US" sz="1200" dirty="0"/>
          </a:p>
        </p:txBody>
      </p:sp>
      <p:sp>
        <p:nvSpPr>
          <p:cNvPr id="98" name="textbox 98"/>
          <p:cNvSpPr/>
          <p:nvPr/>
        </p:nvSpPr>
        <p:spPr>
          <a:xfrm>
            <a:off x="5197044" y="5211457"/>
            <a:ext cx="1353185" cy="5759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363855" algn="l" rtl="0" eaLnBrk="0">
              <a:lnSpc>
                <a:spcPct val="89000"/>
              </a:lnSpc>
            </a:pPr>
            <a:r>
              <a:rPr sz="1700" b="1" kern="0" spc="3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2018</a:t>
            </a:r>
            <a:endParaRPr lang="en-US" altLang="en-US" sz="1700" dirty="0"/>
          </a:p>
          <a:p>
            <a:pPr algn="l" rtl="0" eaLnBrk="0">
              <a:lnSpc>
                <a:spcPct val="100000"/>
              </a:lnSpc>
            </a:pPr>
            <a:endParaRPr lang="en-US" altLang="en-US" sz="700" dirty="0"/>
          </a:p>
          <a:p>
            <a:pPr marL="12700" algn="l" rtl="0" eaLnBrk="0">
              <a:lnSpc>
                <a:spcPts val="1670"/>
              </a:lnSpc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FSC Certifi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cation.</a:t>
            </a:r>
            <a:endParaRPr lang="en-US" altLang="en-US" sz="1200" dirty="0"/>
          </a:p>
        </p:txBody>
      </p:sp>
      <p:sp>
        <p:nvSpPr>
          <p:cNvPr id="100" name="textbox 100"/>
          <p:cNvSpPr/>
          <p:nvPr/>
        </p:nvSpPr>
        <p:spPr>
          <a:xfrm>
            <a:off x="3421622" y="2468079"/>
            <a:ext cx="1096010" cy="5600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272415" algn="l" rtl="0" eaLnBrk="0">
              <a:lnSpc>
                <a:spcPct val="89000"/>
              </a:lnSpc>
            </a:pPr>
            <a:r>
              <a:rPr sz="1700" b="1" kern="0" spc="30" dirty="0">
                <a:solidFill>
                  <a:srgbClr val="00A1D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2017</a:t>
            </a:r>
            <a:endParaRPr lang="en-US" altLang="en-US" sz="1700" dirty="0"/>
          </a:p>
          <a:p>
            <a:pPr algn="l" rtl="0" eaLnBrk="0">
              <a:lnSpc>
                <a:spcPct val="119000"/>
              </a:lnSpc>
            </a:pPr>
            <a:endParaRPr lang="en-US" altLang="en-US" sz="500" dirty="0"/>
          </a:p>
          <a:p>
            <a:pPr marL="12700" algn="l" rtl="0" eaLnBrk="0">
              <a:lnSpc>
                <a:spcPts val="1670"/>
              </a:lnSpc>
              <a:spcBef>
                <a:spcPts val="0"/>
              </a:spcBef>
            </a:pPr>
            <a:r>
              <a:rPr sz="12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Disney</a:t>
            </a:r>
            <a:r>
              <a:rPr sz="1200" kern="0" spc="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FAMA.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1990506" y="1201318"/>
            <a:ext cx="4636934" cy="4918151"/>
            <a:chOff x="0" y="0"/>
            <a:chExt cx="4636934" cy="4918151"/>
          </a:xfrm>
        </p:grpSpPr>
        <p:pic>
          <p:nvPicPr>
            <p:cNvPr id="104" name="picture 1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636934" cy="4918151"/>
            </a:xfrm>
            <a:prstGeom prst="rect">
              <a:avLst/>
            </a:prstGeom>
          </p:spPr>
        </p:pic>
        <p:sp>
          <p:nvSpPr>
            <p:cNvPr id="106" name="textbox 106"/>
            <p:cNvSpPr/>
            <p:nvPr/>
          </p:nvSpPr>
          <p:spPr>
            <a:xfrm>
              <a:off x="-12700" y="-12700"/>
              <a:ext cx="4662804" cy="50012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7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3294380" indent="11430" algn="l" rtl="0" eaLnBrk="0">
                <a:lnSpc>
                  <a:spcPct val="105000"/>
                </a:lnSpc>
              </a:pPr>
              <a:r>
                <a:rPr sz="20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Printing  </a:t>
              </a:r>
              <a:r>
                <a:rPr sz="2000" b="1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sz="2000" b="1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&amp;Packing</a:t>
              </a:r>
              <a:endParaRPr lang="en-US" altLang="en-US" sz="2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marL="3296285" algn="l" rtl="0" eaLnBrk="0">
                <a:lnSpc>
                  <a:spcPts val="2645"/>
                </a:lnSpc>
                <a:spcBef>
                  <a:spcPts val="605"/>
                </a:spcBef>
              </a:pPr>
              <a:r>
                <a:rPr sz="20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Souring</a:t>
              </a:r>
              <a:endParaRPr lang="en-US" altLang="en-US" sz="2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marL="3298825" algn="l" rtl="0" eaLnBrk="0">
                <a:lnSpc>
                  <a:spcPts val="2645"/>
                </a:lnSpc>
                <a:spcBef>
                  <a:spcPts val="605"/>
                </a:spcBef>
              </a:pPr>
              <a:r>
                <a:rPr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R&amp;D</a:t>
              </a:r>
              <a:endParaRPr lang="en-US" altLang="en-US" sz="2000" dirty="0"/>
            </a:p>
            <a:p>
              <a:pPr algn="l" rtl="0" eaLnBrk="0">
                <a:lnSpc>
                  <a:spcPct val="10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500" dirty="0"/>
            </a:p>
            <a:p>
              <a:pPr marL="3293110" algn="l" rtl="0" eaLnBrk="0">
                <a:lnSpc>
                  <a:spcPct val="85000"/>
                </a:lnSpc>
                <a:spcBef>
                  <a:spcPts val="0"/>
                </a:spcBef>
              </a:pPr>
              <a:r>
                <a:rPr sz="2000" b="1" kern="0" spc="-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OEM</a:t>
              </a:r>
              <a:endParaRPr lang="en-US" altLang="en-US" sz="2000" dirty="0"/>
            </a:p>
          </p:txBody>
        </p:sp>
      </p:grpSp>
      <p:sp>
        <p:nvSpPr>
          <p:cNvPr id="108" name="textbox 108"/>
          <p:cNvSpPr/>
          <p:nvPr/>
        </p:nvSpPr>
        <p:spPr>
          <a:xfrm>
            <a:off x="6973378" y="1258364"/>
            <a:ext cx="3958590" cy="33547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6510" algn="l" rtl="0" eaLnBrk="0">
              <a:lnSpc>
                <a:spcPts val="1670"/>
              </a:lnSpc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covers</a:t>
            </a:r>
            <a:r>
              <a:rPr sz="1200" kern="0" spc="2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multiple functions from designing,</a:t>
            </a:r>
            <a:endParaRPr lang="en-US" altLang="en-US" sz="1200" dirty="0"/>
          </a:p>
          <a:p>
            <a:pPr marL="12700" algn="l" rtl="0" eaLnBrk="0">
              <a:lnSpc>
                <a:spcPts val="1670"/>
              </a:lnSpc>
              <a:spcBef>
                <a:spcPts val="200"/>
              </a:spcBef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typesetting,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printing,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binding of</a:t>
            </a:r>
            <a:r>
              <a:rPr sz="1200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kinds</a:t>
            </a:r>
            <a:r>
              <a:rPr sz="12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of</a:t>
            </a:r>
            <a:endParaRPr lang="en-US" altLang="en-US" sz="1200" dirty="0"/>
          </a:p>
          <a:p>
            <a:pPr marL="16510" indent="5715" algn="l" rtl="0" eaLnBrk="0">
              <a:lnSpc>
                <a:spcPct val="122000"/>
              </a:lnSpc>
              <a:spcBef>
                <a:spcPts val="210"/>
              </a:spcBef>
            </a:pP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products, such as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books,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magazines,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gift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boxes</a:t>
            </a:r>
            <a:r>
              <a:rPr sz="12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   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catalogs,</a:t>
            </a:r>
            <a:r>
              <a:rPr sz="1200" kern="0" spc="1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label, etc.</a:t>
            </a:r>
            <a:endParaRPr lang="en-US" altLang="en-US" sz="1200" dirty="0"/>
          </a:p>
          <a:p>
            <a:pPr algn="l" rtl="0" eaLnBrk="0">
              <a:lnSpc>
                <a:spcPct val="100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marL="81280" indent="9525" algn="l" rtl="0" eaLnBrk="0">
              <a:lnSpc>
                <a:spcPct val="122000"/>
              </a:lnSpc>
              <a:spcBef>
                <a:spcPts val="365"/>
              </a:spcBef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helps our clients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locate do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wn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local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suppliers,</a:t>
            </a:r>
            <a:r>
              <a:rPr sz="1200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focuses efforts on analyzing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supplier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list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nd</a:t>
            </a:r>
            <a:endParaRPr lang="en-US" altLang="en-US" sz="1200" dirty="0"/>
          </a:p>
          <a:p>
            <a:pPr marL="90805" algn="l" rtl="0" eaLnBrk="0">
              <a:lnSpc>
                <a:spcPct val="123000"/>
              </a:lnSpc>
              <a:spcBef>
                <a:spcPts val="205"/>
              </a:spcBef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performance and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pay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more attention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 the</a:t>
            </a:r>
            <a:r>
              <a:rPr sz="1200" kern="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risk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potential of ea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sz="12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supplier.</a:t>
            </a:r>
            <a:endParaRPr lang="en-US" altLang="en-US" sz="1200" dirty="0"/>
          </a:p>
          <a:p>
            <a:pPr algn="l" rtl="0" eaLnBrk="0">
              <a:lnSpc>
                <a:spcPct val="131000"/>
              </a:lnSpc>
            </a:pPr>
            <a:endParaRPr lang="en-US" altLang="en-US" sz="1000" dirty="0"/>
          </a:p>
          <a:p>
            <a:pPr algn="l" rtl="0" eaLnBrk="0">
              <a:lnSpc>
                <a:spcPct val="132000"/>
              </a:lnSpc>
            </a:pPr>
            <a:endParaRPr lang="en-US" altLang="en-US" sz="1000" dirty="0"/>
          </a:p>
          <a:p>
            <a:pPr marL="90805" algn="l" rtl="0" eaLnBrk="0">
              <a:lnSpc>
                <a:spcPts val="1670"/>
              </a:lnSpc>
              <a:spcBef>
                <a:spcPts val="365"/>
              </a:spcBef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mainly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responsible for the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research and</a:t>
            </a:r>
            <a:endParaRPr lang="en-US" altLang="en-US" sz="1200" dirty="0"/>
          </a:p>
          <a:p>
            <a:pPr marL="84455" algn="l" rtl="0" eaLnBrk="0">
              <a:lnSpc>
                <a:spcPct val="122000"/>
              </a:lnSpc>
              <a:spcBef>
                <a:spcPts val="210"/>
              </a:spcBef>
            </a:pP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development</a:t>
            </a:r>
            <a:r>
              <a:rPr sz="12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200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improvements</a:t>
            </a:r>
            <a:r>
              <a:rPr sz="12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of</a:t>
            </a:r>
            <a:r>
              <a:rPr sz="12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our</a:t>
            </a:r>
            <a:r>
              <a:rPr sz="1200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clients’</a:t>
            </a:r>
            <a:r>
              <a:rPr sz="1200" kern="0" spc="-2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printing and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packaging soluti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ons.</a:t>
            </a:r>
            <a:endParaRPr lang="en-US" altLang="en-US" sz="1200" dirty="0"/>
          </a:p>
        </p:txBody>
      </p:sp>
      <p:sp>
        <p:nvSpPr>
          <p:cNvPr id="110" name="textbox 110"/>
          <p:cNvSpPr/>
          <p:nvPr/>
        </p:nvSpPr>
        <p:spPr>
          <a:xfrm>
            <a:off x="7045762" y="5157899"/>
            <a:ext cx="3876040" cy="7131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indent="3810" algn="l" rtl="0" eaLnBrk="0">
              <a:lnSpc>
                <a:spcPct val="122000"/>
              </a:lnSpc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identifies our clients’</a:t>
            </a:r>
            <a:r>
              <a:rPr sz="1200" kern="0" spc="-2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needs</a:t>
            </a:r>
            <a:r>
              <a:rPr sz="12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</a:t>
            </a:r>
            <a:r>
              <a:rPr sz="1200" kern="0" spc="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prin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ting&amp;packing</a:t>
            </a:r>
            <a:r>
              <a:rPr sz="12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customizations, and accordingly,</a:t>
            </a:r>
            <a:r>
              <a:rPr sz="1200" kern="0" spc="1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passes th</a:t>
            </a:r>
            <a:r>
              <a:rPr sz="12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endParaRPr lang="en-US" altLang="en-US" sz="1200" dirty="0"/>
          </a:p>
          <a:p>
            <a:pPr marL="18415" algn="l" rtl="0" eaLnBrk="0">
              <a:lnSpc>
                <a:spcPts val="1670"/>
              </a:lnSpc>
              <a:spcBef>
                <a:spcPts val="215"/>
              </a:spcBef>
            </a:pP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messages to our</a:t>
            </a:r>
            <a:r>
              <a:rPr sz="1200" kern="0" spc="1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production team.</a:t>
            </a:r>
            <a:endParaRPr lang="en-US" altLang="en-US" sz="1200" dirty="0"/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447138"/>
            <a:ext cx="1560850" cy="643882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915160" y="543559"/>
            <a:ext cx="1608454" cy="357505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589020" y="642620"/>
            <a:ext cx="410209" cy="2584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1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1859137"/>
            <a:ext cx="12190094" cy="3376739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620" y="0"/>
            <a:ext cx="12182475" cy="1749552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620" y="6021323"/>
            <a:ext cx="12182475" cy="629411"/>
          </a:xfrm>
          <a:prstGeom prst="rect">
            <a:avLst/>
          </a:prstGeom>
        </p:spPr>
      </p:pic>
      <p:sp>
        <p:nvSpPr>
          <p:cNvPr id="126" name="textbox 126"/>
          <p:cNvSpPr/>
          <p:nvPr/>
        </p:nvSpPr>
        <p:spPr>
          <a:xfrm>
            <a:off x="5059654" y="2537566"/>
            <a:ext cx="2112645" cy="18662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6000"/>
              </a:lnSpc>
            </a:pPr>
            <a:endParaRPr lang="en-US" altLang="en-US" sz="100" dirty="0"/>
          </a:p>
          <a:p>
            <a:pPr marL="823595" algn="l" rtl="0" eaLnBrk="0">
              <a:lnSpc>
                <a:spcPct val="74000"/>
              </a:lnSpc>
            </a:pPr>
            <a:r>
              <a:rPr sz="3200" b="1" kern="0" spc="-6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02</a:t>
            </a:r>
            <a:endParaRPr lang="en-US" altLang="en-US" sz="3200" dirty="0"/>
          </a:p>
          <a:p>
            <a:pPr marL="25400" indent="-12700" algn="l" rtl="0" eaLnBrk="0">
              <a:lnSpc>
                <a:spcPct val="117000"/>
              </a:lnSpc>
              <a:spcBef>
                <a:spcPts val="685"/>
              </a:spcBef>
            </a:pPr>
            <a:r>
              <a:rPr sz="3900" b="1" kern="0" spc="0" dirty="0">
                <a:solidFill>
                  <a:srgbClr val="FBFC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Goods</a:t>
            </a:r>
            <a:r>
              <a:rPr sz="3900" b="1" kern="0" spc="230" dirty="0">
                <a:solidFill>
                  <a:srgbClr val="FBFC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r>
              <a:rPr sz="3900" b="1" kern="0" spc="0" dirty="0">
                <a:solidFill>
                  <a:srgbClr val="FBFC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b="1" kern="0" spc="40" dirty="0">
                <a:solidFill>
                  <a:srgbClr val="FBFCF2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Services</a:t>
            </a:r>
            <a:endParaRPr lang="en-US" altLang="en-US" sz="3900" dirty="0"/>
          </a:p>
        </p:txBody>
      </p:sp>
      <p:sp>
        <p:nvSpPr>
          <p:cNvPr id="128" name="textbox 128"/>
          <p:cNvSpPr/>
          <p:nvPr/>
        </p:nvSpPr>
        <p:spPr>
          <a:xfrm>
            <a:off x="722467" y="5427474"/>
            <a:ext cx="10009505" cy="3689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700"/>
              </a:lnSpc>
            </a:pP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Main</a:t>
            </a:r>
            <a:r>
              <a:rPr sz="2000" kern="0" spc="19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Products        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2000" kern="0" spc="20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Our</a:t>
            </a:r>
            <a:r>
              <a:rPr sz="2000" kern="0" spc="20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Pros          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Services        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Overseas</a:t>
            </a:r>
            <a:r>
              <a:rPr sz="2000" kern="0" spc="19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Marketin</a:t>
            </a:r>
            <a:r>
              <a:rPr sz="2000" kern="0" spc="-40" dirty="0">
                <a:solidFill>
                  <a:srgbClr val="4A452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0094" cy="6858000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5719" y="2848355"/>
            <a:ext cx="5513832" cy="388772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21600000">
            <a:off x="7595851" y="1547953"/>
            <a:ext cx="4292105" cy="1380258"/>
            <a:chOff x="0" y="0"/>
            <a:chExt cx="4292105" cy="1380258"/>
          </a:xfrm>
        </p:grpSpPr>
        <p:pic>
          <p:nvPicPr>
            <p:cNvPr id="140" name="picture 1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292105" cy="1380258"/>
            </a:xfrm>
            <a:prstGeom prst="rect">
              <a:avLst/>
            </a:prstGeom>
          </p:spPr>
        </p:pic>
        <p:sp>
          <p:nvSpPr>
            <p:cNvPr id="142" name="textbox 142"/>
            <p:cNvSpPr/>
            <p:nvPr/>
          </p:nvSpPr>
          <p:spPr>
            <a:xfrm>
              <a:off x="-12700" y="-12700"/>
              <a:ext cx="4318000" cy="14033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900" dirty="0"/>
            </a:p>
            <a:p>
              <a:pPr marL="378460" algn="l" rtl="0" eaLnBrk="0">
                <a:lnSpc>
                  <a:spcPts val="1935"/>
                </a:lnSpc>
                <a:spcBef>
                  <a:spcPts val="0"/>
                </a:spcBef>
              </a:pPr>
              <a:r>
                <a:rPr sz="15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 </a:t>
              </a:r>
              <a:r>
                <a:rPr sz="15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Collaborating </a:t>
              </a:r>
              <a:r>
                <a:rPr sz="15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with overseas</a:t>
              </a:r>
              <a:endParaRPr lang="en-US" altLang="en-US" sz="1500" dirty="0"/>
            </a:p>
            <a:p>
              <a:pPr marL="382270" indent="1905" algn="l" rtl="0" eaLnBrk="0">
                <a:lnSpc>
                  <a:spcPct val="116000"/>
                </a:lnSpc>
                <a:spcBef>
                  <a:spcPts val="205"/>
                </a:spcBef>
              </a:pPr>
              <a:r>
                <a:rPr sz="15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publications and</a:t>
              </a:r>
              <a:r>
                <a:rPr sz="1500" kern="0" spc="1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indiv</a:t>
              </a:r>
              <a:r>
                <a:rPr sz="15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idual</a:t>
              </a:r>
              <a:r>
                <a:rPr sz="1500" kern="0" spc="1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publishers:         </a:t>
              </a:r>
              <a:r>
                <a:rPr sz="15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non-fiction books</a:t>
              </a:r>
              <a:r>
                <a:rPr sz="15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</a:t>
              </a:r>
              <a:r>
                <a:rPr sz="15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children</a:t>
              </a:r>
              <a:r>
                <a:rPr sz="1500" b="1" kern="0" spc="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book</a:t>
              </a:r>
              <a:r>
                <a:rPr sz="15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</a:t>
              </a:r>
              <a:r>
                <a:rPr sz="15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            </a:t>
              </a:r>
              <a:r>
                <a:rPr sz="15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magazines</a:t>
              </a:r>
              <a:r>
                <a:rPr sz="15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and </a:t>
              </a:r>
              <a:r>
                <a:rPr sz="15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stickers</a:t>
              </a:r>
              <a:r>
                <a:rPr sz="15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</a:t>
              </a:r>
              <a:r>
                <a:rPr sz="1500" kern="0" spc="6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et</a:t>
              </a:r>
              <a:r>
                <a:rPr sz="15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c.</a:t>
              </a:r>
              <a:endParaRPr lang="en-US" altLang="en-US" sz="150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710546" y="1343872"/>
            <a:ext cx="4292105" cy="1310751"/>
            <a:chOff x="0" y="0"/>
            <a:chExt cx="4292105" cy="1310751"/>
          </a:xfrm>
        </p:grpSpPr>
        <p:pic>
          <p:nvPicPr>
            <p:cNvPr id="144" name="picture 1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4292105" cy="1310751"/>
            </a:xfrm>
            <a:prstGeom prst="rect">
              <a:avLst/>
            </a:prstGeom>
          </p:spPr>
        </p:pic>
        <p:sp>
          <p:nvSpPr>
            <p:cNvPr id="146" name="textbox 146"/>
            <p:cNvSpPr/>
            <p:nvPr/>
          </p:nvSpPr>
          <p:spPr>
            <a:xfrm>
              <a:off x="-12700" y="-12700"/>
              <a:ext cx="4318000" cy="133413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800" dirty="0"/>
            </a:p>
            <a:p>
              <a:pPr marL="278130" indent="13970" algn="l" rtl="0" eaLnBrk="0">
                <a:lnSpc>
                  <a:spcPct val="117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 </a:t>
              </a:r>
              <a:r>
                <a:rPr sz="14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Gift</a:t>
              </a:r>
              <a:r>
                <a:rPr sz="14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box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nd </a:t>
              </a: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corrugated</a:t>
              </a:r>
              <a:r>
                <a:rPr sz="1400" b="1" kern="0" spc="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box</a:t>
              </a:r>
              <a:r>
                <a:rPr sz="14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supplier           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of leading Consumer</a:t>
              </a:r>
              <a:r>
                <a:rPr sz="1400" kern="0" spc="1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Electronics&amp;Home          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Appliances</a:t>
              </a:r>
              <a:r>
                <a:rPr sz="1400" kern="0" spc="1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brands, such as</a:t>
              </a:r>
              <a:r>
                <a:rPr sz="14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Sony,</a:t>
              </a:r>
              <a:r>
                <a:rPr sz="1400" kern="0" spc="1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Philips,            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KENDWOOD,</a:t>
              </a:r>
              <a:r>
                <a:rPr sz="1400" kern="0" spc="1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K</a:t>
              </a:r>
              <a:r>
                <a:rPr sz="1400" kern="0" spc="-3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itchAids, Th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eragun, etc.</a:t>
              </a:r>
              <a:endParaRPr lang="en-US" altLang="en-US" sz="1400" dirty="0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7595467" y="3409921"/>
            <a:ext cx="4291533" cy="1043218"/>
            <a:chOff x="0" y="0"/>
            <a:chExt cx="4291533" cy="1043218"/>
          </a:xfrm>
        </p:grpSpPr>
        <p:pic>
          <p:nvPicPr>
            <p:cNvPr id="148" name="picture 1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4291533" cy="1043218"/>
            </a:xfrm>
            <a:prstGeom prst="rect">
              <a:avLst/>
            </a:prstGeom>
          </p:spPr>
        </p:pic>
        <p:sp>
          <p:nvSpPr>
            <p:cNvPr id="150" name="textbox 150"/>
            <p:cNvSpPr/>
            <p:nvPr/>
          </p:nvSpPr>
          <p:spPr>
            <a:xfrm>
              <a:off x="-12700" y="-12700"/>
              <a:ext cx="4317365" cy="106870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lang="en-US" altLang="en-US" sz="400" dirty="0"/>
            </a:p>
            <a:p>
              <a:pPr marL="361950" indent="5080" algn="l" rtl="0" eaLnBrk="0">
                <a:lnSpc>
                  <a:spcPct val="114000"/>
                </a:lnSpc>
                <a:spcBef>
                  <a:spcPts val="0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3.</a:t>
              </a:r>
              <a:r>
                <a:rPr sz="1400" b="1" kern="0" spc="1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Besides, our oth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er</a:t>
              </a:r>
              <a:r>
                <a:rPr sz="1400" kern="0" spc="1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highlighter</a:t>
              </a:r>
              <a:r>
                <a:rPr sz="1400" kern="0" spc="1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products        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also</a:t>
              </a:r>
              <a:r>
                <a:rPr sz="1400" kern="0" spc="1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including</a:t>
              </a:r>
              <a:r>
                <a:rPr sz="1400" kern="0" spc="1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kinds of </a:t>
              </a:r>
              <a:r>
                <a:rPr sz="14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not</a:t>
              </a: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ebooks</a:t>
              </a:r>
              <a:r>
                <a:rPr sz="14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</a:t>
              </a:r>
              <a:endParaRPr lang="en-US" altLang="en-US" sz="1400" dirty="0"/>
            </a:p>
            <a:p>
              <a:pPr marL="366395" algn="l" rtl="0" eaLnBrk="0">
                <a:lnSpc>
                  <a:spcPts val="1855"/>
                </a:lnSpc>
                <a:spcBef>
                  <a:spcPts val="180"/>
                </a:spcBef>
              </a:pPr>
              <a:r>
                <a:rPr sz="14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brouchers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</a:t>
              </a:r>
              <a:r>
                <a:rPr sz="1400" kern="0" spc="15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manuals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</a:t>
              </a:r>
              <a:r>
                <a:rPr sz="14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and catalogs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, etc.</a:t>
              </a:r>
              <a:endParaRPr lang="en-US" altLang="en-US" sz="1400" dirty="0"/>
            </a:p>
          </p:txBody>
        </p:sp>
      </p:grpSp>
      <p:pic>
        <p:nvPicPr>
          <p:cNvPr id="152" name="picture 1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879591" y="4828032"/>
            <a:ext cx="1729739" cy="1737359"/>
          </a:xfrm>
          <a:prstGeom prst="rect">
            <a:avLst/>
          </a:prstGeom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055859" y="4910454"/>
            <a:ext cx="1736090" cy="1700529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663183" y="1267460"/>
            <a:ext cx="1804465" cy="1623294"/>
          </a:xfrm>
          <a:prstGeom prst="rect">
            <a:avLst/>
          </a:prstGeom>
        </p:spPr>
      </p:pic>
      <p:pic>
        <p:nvPicPr>
          <p:cNvPr id="158" name="picture 1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895844" y="4942332"/>
            <a:ext cx="1745756" cy="1676399"/>
          </a:xfrm>
          <a:prstGeom prst="rect">
            <a:avLst/>
          </a:prstGeom>
        </p:spPr>
      </p:pic>
      <p:pic>
        <p:nvPicPr>
          <p:cNvPr id="160" name="picture 1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734811" y="3069336"/>
            <a:ext cx="1709927" cy="1598675"/>
          </a:xfrm>
          <a:prstGeom prst="rect">
            <a:avLst/>
          </a:prstGeom>
        </p:spPr>
      </p:pic>
      <p:pic>
        <p:nvPicPr>
          <p:cNvPr id="162" name="picture 1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0" y="447138"/>
            <a:ext cx="1560850" cy="643882"/>
          </a:xfrm>
          <a:prstGeom prst="rect">
            <a:avLst/>
          </a:prstGeom>
        </p:spPr>
      </p:pic>
      <p:pic>
        <p:nvPicPr>
          <p:cNvPr id="164" name="picture 16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771014" y="555625"/>
            <a:ext cx="1322705" cy="478790"/>
          </a:xfrm>
          <a:prstGeom prst="rect">
            <a:avLst/>
          </a:prstGeom>
        </p:spPr>
      </p:pic>
      <p:pic>
        <p:nvPicPr>
          <p:cNvPr id="166" name="picture 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272790" y="554355"/>
            <a:ext cx="1022350" cy="370839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357370" y="597535"/>
            <a:ext cx="905509" cy="32765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11494dc-166b-4659-a7f6-c829c5ea9fdd"/>
  <p:tag name="COMMONDATA" val="eyJoZGlkIjoiMTAzZjdkZDk1OWMyYzExNGVmMjk2NjU0MjZkODdmMDc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6332</Words>
  <Application>WPS 演示</Application>
  <PresentationFormat/>
  <Paragraphs>252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Calibri</vt:lpstr>
      <vt:lpstr>Wingdings</vt:lpstr>
      <vt:lpstr>Times New Roman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Sharon</cp:lastModifiedBy>
  <cp:revision>1</cp:revision>
  <dcterms:created xsi:type="dcterms:W3CDTF">2023-09-26T07:40:31Z</dcterms:created>
  <dcterms:modified xsi:type="dcterms:W3CDTF">2023-09-26T07:40:32Z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2023-09-26T15:39:40Z</vt:filetime>
  </property>
  <property fmtid="{D5CDD505-2E9C-101B-9397-08002B2CF9AE}" pid="4" name="ICV">
    <vt:lpwstr>ADE7F03307984B539D41D8B5DEB1E657_12</vt:lpwstr>
  </property>
  <property fmtid="{D5CDD505-2E9C-101B-9397-08002B2CF9AE}" pid="5" name="KSOProductBuildVer">
    <vt:lpwstr>2052-11.1.0.14309</vt:lpwstr>
  </property>
</Properties>
</file>