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70" r:id="rId4"/>
    <p:sldId id="269" r:id="rId5"/>
    <p:sldId id="260" r:id="rId6"/>
    <p:sldId id="262" r:id="rId7"/>
    <p:sldId id="344" r:id="rId8"/>
    <p:sldId id="307" r:id="rId9"/>
    <p:sldId id="295" r:id="rId10"/>
    <p:sldId id="311" r:id="rId11"/>
    <p:sldId id="298" r:id="rId12"/>
    <p:sldId id="313" r:id="rId13"/>
    <p:sldId id="314" r:id="rId14"/>
    <p:sldId id="301" r:id="rId15"/>
    <p:sldId id="315" r:id="rId16"/>
    <p:sldId id="318" r:id="rId17"/>
    <p:sldId id="304" r:id="rId18"/>
    <p:sldId id="305" r:id="rId19"/>
    <p:sldId id="306" r:id="rId20"/>
    <p:sldId id="341" r:id="rId21"/>
    <p:sldId id="342" r:id="rId22"/>
    <p:sldId id="343" r:id="rId23"/>
    <p:sldId id="285" r:id="rId24"/>
    <p:sldId id="282" r:id="rId25"/>
    <p:sldId id="286" r:id="rId26"/>
    <p:sldId id="309" r:id="rId27"/>
    <p:sldId id="327" r:id="rId28"/>
    <p:sldId id="328" r:id="rId29"/>
    <p:sldId id="284" r:id="rId30"/>
    <p:sldId id="310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29" r:id="rId41"/>
    <p:sldId id="330" r:id="rId42"/>
    <p:sldId id="267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25C"/>
    <a:srgbClr val="7E19A5"/>
    <a:srgbClr val="7A9B56"/>
    <a:srgbClr val="7ABF4A"/>
    <a:srgbClr val="F9A62C"/>
    <a:srgbClr val="F97534"/>
    <a:srgbClr val="07C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5355" autoAdjust="0"/>
  </p:normalViewPr>
  <p:slideViewPr>
    <p:cSldViewPr snapToGrid="0">
      <p:cViewPr varScale="1">
        <p:scale>
          <a:sx n="65" d="100"/>
          <a:sy n="65" d="100"/>
        </p:scale>
        <p:origin x="9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2C20-7EBE-4F55-AA81-FEC9E055465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44789-491D-4E20-A36D-7D77BE6E81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90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Who</a:t>
            </a:r>
            <a:r>
              <a:rPr lang="en-US" altLang="ko-KR" baseline="0" dirty="0"/>
              <a:t> we are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44789-491D-4E20-A36D-7D77BE6E81F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583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44789-491D-4E20-A36D-7D77BE6E81F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5977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Where we go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44789-491D-4E20-A36D-7D77BE6E81F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160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7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85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84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51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01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34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36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03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218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989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98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BFAB7-7AD6-4CC5-87FB-9C18FC07AB80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3D37A-E675-4251-B7FA-6834B924AB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30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4430605"/>
            <a:ext cx="9144000" cy="1018092"/>
          </a:xfrm>
        </p:spPr>
        <p:txBody>
          <a:bodyPr/>
          <a:lstStyle/>
          <a:p>
            <a:r>
              <a:rPr lang="en-US" altLang="ko-KR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NE_Build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&amp; Grow</a:t>
            </a:r>
            <a:endParaRPr lang="ko-KR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5580674"/>
            <a:ext cx="9144000" cy="1093507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Condensed" panose="020B0502040204020203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ELT Specialist Brand</a:t>
            </a: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Condensed" panose="020B0502040204020203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With over 40 years of English educational know-how</a:t>
            </a:r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Bahnschrift SemiCondensed" panose="020B0502040204020203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0" b="43900"/>
          <a:stretch/>
        </p:blipFill>
        <p:spPr>
          <a:xfrm>
            <a:off x="2496000" y="4638465"/>
            <a:ext cx="7200000" cy="774892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0" y="-38"/>
            <a:ext cx="12204000" cy="4252875"/>
            <a:chOff x="0" y="-38"/>
            <a:chExt cx="12204000" cy="4252875"/>
          </a:xfrm>
          <a:solidFill>
            <a:srgbClr val="4B225C"/>
          </a:solidFill>
        </p:grpSpPr>
        <p:pic>
          <p:nvPicPr>
            <p:cNvPr id="1026" name="Picture 2" descr="능률 로고 이미지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8"/>
              <a:ext cx="12204000" cy="4252875"/>
            </a:xfrm>
            <a:prstGeom prst="rect">
              <a:avLst/>
            </a:prstGeom>
            <a:grpFill/>
            <a:extLst/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6892" y="1954530"/>
              <a:ext cx="1247775" cy="57150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064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25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BK1_CD1_02 Fix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6242" y="2350903"/>
            <a:ext cx="487363" cy="487363"/>
          </a:xfrm>
          <a:prstGeom prst="rect">
            <a:avLst/>
          </a:prstGeom>
        </p:spPr>
      </p:pic>
      <p:sp>
        <p:nvSpPr>
          <p:cNvPr id="392" name="오른쪽 화살표 391"/>
          <p:cNvSpPr/>
          <p:nvPr/>
        </p:nvSpPr>
        <p:spPr>
          <a:xfrm>
            <a:off x="346646" y="330515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9" name="그룹 348"/>
          <p:cNvGrpSpPr/>
          <p:nvPr/>
        </p:nvGrpSpPr>
        <p:grpSpPr>
          <a:xfrm>
            <a:off x="1875835" y="560187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42" name="그룹 241"/>
          <p:cNvGrpSpPr/>
          <p:nvPr/>
        </p:nvGrpSpPr>
        <p:grpSpPr>
          <a:xfrm>
            <a:off x="528827" y="174963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1" name="제목 1"/>
          <p:cNvSpPr txBox="1">
            <a:spLocks/>
          </p:cNvSpPr>
          <p:nvPr/>
        </p:nvSpPr>
        <p:spPr>
          <a:xfrm>
            <a:off x="544702" y="347715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737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73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99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73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99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9"/>
          <a:srcRect l="-785" t="10231" r="-858" b="7770"/>
          <a:stretch/>
        </p:blipFill>
        <p:spPr>
          <a:xfrm>
            <a:off x="2491740" y="1337307"/>
            <a:ext cx="6516000" cy="4160523"/>
          </a:xfrm>
          <a:prstGeom prst="rect">
            <a:avLst/>
          </a:prstGeom>
        </p:spPr>
      </p:pic>
      <p:sp>
        <p:nvSpPr>
          <p:cNvPr id="99" name="화살표: 위쪽 36">
            <a:extLst>
              <a:ext uri="{FF2B5EF4-FFF2-40B4-BE49-F238E27FC236}">
                <a16:creationId xmlns:a16="http://schemas.microsoft.com/office/drawing/2014/main" id="{2BF1836F-CB38-4DD0-9BF2-B8B59ACAA07D}"/>
              </a:ext>
            </a:extLst>
          </p:cNvPr>
          <p:cNvSpPr/>
          <p:nvPr/>
        </p:nvSpPr>
        <p:spPr>
          <a:xfrm rot="19446373">
            <a:off x="7495922" y="4522485"/>
            <a:ext cx="169873" cy="289794"/>
          </a:xfrm>
          <a:prstGeom prst="upArrow">
            <a:avLst>
              <a:gd name="adj1" fmla="val 21766"/>
              <a:gd name="adj2" fmla="val 109650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2450712" y="127930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102" name="제목 1"/>
          <p:cNvSpPr txBox="1">
            <a:spLocks/>
          </p:cNvSpPr>
          <p:nvPr/>
        </p:nvSpPr>
        <p:spPr>
          <a:xfrm>
            <a:off x="1070546" y="112427"/>
            <a:ext cx="11738975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access and share eBooks with students through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conferencing programs or apps.</a:t>
            </a:r>
            <a:endParaRPr lang="ko-KR" altLang="en-US" sz="2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000">
        <p:cut/>
      </p:transition>
    </mc:Choice>
    <mc:Fallback xmlns="">
      <p:transition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4.44444E-6 L -0.24947 -0.3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  <p:bldLst>
      <p:bldP spid="99" grpId="0" animBg="1"/>
      <p:bldP spid="99" grpId="1" animBg="1"/>
      <p:bldP spid="9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오른쪽 화살표 391"/>
          <p:cNvSpPr/>
          <p:nvPr/>
        </p:nvSpPr>
        <p:spPr>
          <a:xfrm>
            <a:off x="346646" y="330515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9" name="그룹 348"/>
          <p:cNvGrpSpPr/>
          <p:nvPr/>
        </p:nvGrpSpPr>
        <p:grpSpPr>
          <a:xfrm>
            <a:off x="1875835" y="560187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42" name="그룹 241"/>
          <p:cNvGrpSpPr/>
          <p:nvPr/>
        </p:nvGrpSpPr>
        <p:grpSpPr>
          <a:xfrm>
            <a:off x="528827" y="174963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1" name="제목 1"/>
          <p:cNvSpPr txBox="1">
            <a:spLocks/>
          </p:cNvSpPr>
          <p:nvPr/>
        </p:nvSpPr>
        <p:spPr>
          <a:xfrm>
            <a:off x="544702" y="347715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737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73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99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73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99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pic>
        <p:nvPicPr>
          <p:cNvPr id="98" name="그림 97"/>
          <p:cNvPicPr>
            <a:picLocks noChangeAspect="1"/>
          </p:cNvPicPr>
          <p:nvPr/>
        </p:nvPicPr>
        <p:blipFill rotWithShape="1">
          <a:blip r:embed="rId6"/>
          <a:srcRect l="11827" t="8674" r="62211" b="32882"/>
          <a:stretch/>
        </p:blipFill>
        <p:spPr>
          <a:xfrm>
            <a:off x="2546180" y="1366679"/>
            <a:ext cx="6408000" cy="4057160"/>
          </a:xfrm>
          <a:prstGeom prst="rect">
            <a:avLst/>
          </a:prstGeom>
        </p:spPr>
      </p:pic>
      <p:sp>
        <p:nvSpPr>
          <p:cNvPr id="99" name="직사각형 98"/>
          <p:cNvSpPr/>
          <p:nvPr/>
        </p:nvSpPr>
        <p:spPr>
          <a:xfrm>
            <a:off x="2450712" y="127930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화살표: 위쪽 36">
            <a:extLst>
              <a:ext uri="{FF2B5EF4-FFF2-40B4-BE49-F238E27FC236}">
                <a16:creationId xmlns:a16="http://schemas.microsoft.com/office/drawing/2014/main" id="{2BF1836F-CB38-4DD0-9BF2-B8B59ACAA07D}"/>
              </a:ext>
            </a:extLst>
          </p:cNvPr>
          <p:cNvSpPr/>
          <p:nvPr/>
        </p:nvSpPr>
        <p:spPr>
          <a:xfrm rot="19446373">
            <a:off x="7495922" y="4522485"/>
            <a:ext cx="169873" cy="289794"/>
          </a:xfrm>
          <a:prstGeom prst="upArrow">
            <a:avLst>
              <a:gd name="adj1" fmla="val 21766"/>
              <a:gd name="adj2" fmla="val 109650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102" name="제목 1"/>
          <p:cNvSpPr txBox="1">
            <a:spLocks/>
          </p:cNvSpPr>
          <p:nvPr/>
        </p:nvSpPr>
        <p:spPr>
          <a:xfrm>
            <a:off x="1070546" y="112427"/>
            <a:ext cx="10769029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download and use supplementary resources such as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Midterm/Final tests, Lesson plans, Teacher’s Guides, etc.</a:t>
            </a:r>
          </a:p>
        </p:txBody>
      </p:sp>
    </p:spTree>
    <p:extLst>
      <p:ext uri="{BB962C8B-B14F-4D97-AF65-F5344CB8AC3E}">
        <p14:creationId xmlns:p14="http://schemas.microsoft.com/office/powerpoint/2010/main" val="258514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4.44444E-6 L -0.14466 0.0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오른쪽 화살표 391"/>
          <p:cNvSpPr/>
          <p:nvPr/>
        </p:nvSpPr>
        <p:spPr>
          <a:xfrm>
            <a:off x="346646" y="330515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9" name="그룹 348"/>
          <p:cNvGrpSpPr/>
          <p:nvPr/>
        </p:nvGrpSpPr>
        <p:grpSpPr>
          <a:xfrm>
            <a:off x="1875835" y="560187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42" name="그룹 241"/>
          <p:cNvGrpSpPr/>
          <p:nvPr/>
        </p:nvGrpSpPr>
        <p:grpSpPr>
          <a:xfrm>
            <a:off x="528827" y="174963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1" name="제목 1"/>
          <p:cNvSpPr txBox="1">
            <a:spLocks/>
          </p:cNvSpPr>
          <p:nvPr/>
        </p:nvSpPr>
        <p:spPr>
          <a:xfrm>
            <a:off x="544702" y="347715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737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73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99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73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99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6"/>
          <a:srcRect l="11827" t="8674" r="62211" b="32882"/>
          <a:stretch/>
        </p:blipFill>
        <p:spPr>
          <a:xfrm>
            <a:off x="2546180" y="1366679"/>
            <a:ext cx="6408000" cy="405716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321" y="1465503"/>
            <a:ext cx="4248000" cy="3581477"/>
          </a:xfrm>
          <a:prstGeom prst="rect">
            <a:avLst/>
          </a:prstGeom>
        </p:spPr>
      </p:pic>
      <p:sp>
        <p:nvSpPr>
          <p:cNvPr id="100" name="직사각형 99"/>
          <p:cNvSpPr/>
          <p:nvPr/>
        </p:nvSpPr>
        <p:spPr>
          <a:xfrm>
            <a:off x="2450712" y="127930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화살표: 위쪽 36">
            <a:extLst>
              <a:ext uri="{FF2B5EF4-FFF2-40B4-BE49-F238E27FC236}">
                <a16:creationId xmlns:a16="http://schemas.microsoft.com/office/drawing/2014/main" id="{2BF1836F-CB38-4DD0-9BF2-B8B59ACAA07D}"/>
              </a:ext>
            </a:extLst>
          </p:cNvPr>
          <p:cNvSpPr/>
          <p:nvPr/>
        </p:nvSpPr>
        <p:spPr>
          <a:xfrm rot="19446373">
            <a:off x="7495922" y="4522485"/>
            <a:ext cx="169873" cy="289794"/>
          </a:xfrm>
          <a:prstGeom prst="upArrow">
            <a:avLst>
              <a:gd name="adj1" fmla="val 21766"/>
              <a:gd name="adj2" fmla="val 109650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104" name="제목 1"/>
          <p:cNvSpPr txBox="1">
            <a:spLocks/>
          </p:cNvSpPr>
          <p:nvPr/>
        </p:nvSpPr>
        <p:spPr>
          <a:xfrm>
            <a:off x="1070546" y="112427"/>
            <a:ext cx="10769029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download and use supplementary resources such as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Midterm/Final tests, Lesson plans, Teacher’s Guides, etc.</a:t>
            </a:r>
          </a:p>
        </p:txBody>
      </p:sp>
    </p:spTree>
    <p:extLst>
      <p:ext uri="{BB962C8B-B14F-4D97-AF65-F5344CB8AC3E}">
        <p14:creationId xmlns:p14="http://schemas.microsoft.com/office/powerpoint/2010/main" val="20786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4.44444E-6 L -0.08593 -0.12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10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오른쪽 화살표 391"/>
          <p:cNvSpPr/>
          <p:nvPr/>
        </p:nvSpPr>
        <p:spPr>
          <a:xfrm>
            <a:off x="346646" y="330515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739" y="1306829"/>
            <a:ext cx="6516000" cy="18035693"/>
          </a:xfrm>
          <a:prstGeom prst="rect">
            <a:avLst/>
          </a:prstGeom>
        </p:spPr>
      </p:pic>
      <p:sp>
        <p:nvSpPr>
          <p:cNvPr id="100" name="직사각형 99"/>
          <p:cNvSpPr/>
          <p:nvPr/>
        </p:nvSpPr>
        <p:spPr>
          <a:xfrm>
            <a:off x="0" y="5594623"/>
            <a:ext cx="12192000" cy="12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/>
          <p:cNvSpPr/>
          <p:nvPr/>
        </p:nvSpPr>
        <p:spPr>
          <a:xfrm>
            <a:off x="0" y="0"/>
            <a:ext cx="12192000" cy="11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9" name="그룹 348"/>
          <p:cNvGrpSpPr/>
          <p:nvPr/>
        </p:nvGrpSpPr>
        <p:grpSpPr>
          <a:xfrm>
            <a:off x="1875835" y="560187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42" name="그룹 241"/>
          <p:cNvGrpSpPr/>
          <p:nvPr/>
        </p:nvGrpSpPr>
        <p:grpSpPr>
          <a:xfrm>
            <a:off x="528827" y="174963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1" name="제목 1"/>
          <p:cNvSpPr txBox="1">
            <a:spLocks/>
          </p:cNvSpPr>
          <p:nvPr/>
        </p:nvSpPr>
        <p:spPr>
          <a:xfrm>
            <a:off x="544702" y="347715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737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73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99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73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99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sp>
        <p:nvSpPr>
          <p:cNvPr id="98" name="직사각형 97"/>
          <p:cNvSpPr/>
          <p:nvPr/>
        </p:nvSpPr>
        <p:spPr>
          <a:xfrm>
            <a:off x="2450712" y="127930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103" name="제목 1"/>
          <p:cNvSpPr txBox="1">
            <a:spLocks/>
          </p:cNvSpPr>
          <p:nvPr/>
        </p:nvSpPr>
        <p:spPr>
          <a:xfrm>
            <a:off x="1070546" y="112427"/>
            <a:ext cx="10769029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download and use supplementary resources such as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Midterm/Final tests, Lesson plans, Teacher’s Guides, etc.</a:t>
            </a:r>
          </a:p>
        </p:txBody>
      </p:sp>
    </p:spTree>
    <p:extLst>
      <p:ext uri="{BB962C8B-B14F-4D97-AF65-F5344CB8AC3E}">
        <p14:creationId xmlns:p14="http://schemas.microsoft.com/office/powerpoint/2010/main" val="27375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4.07407E-6 L -0.00013 -0.9043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오른쪽 화살표 391"/>
          <p:cNvSpPr/>
          <p:nvPr/>
        </p:nvSpPr>
        <p:spPr>
          <a:xfrm>
            <a:off x="346646" y="330449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t="2" b="776"/>
          <a:stretch/>
        </p:blipFill>
        <p:spPr>
          <a:xfrm>
            <a:off x="2527645" y="1382462"/>
            <a:ext cx="6444000" cy="7848018"/>
          </a:xfrm>
          <a:prstGeom prst="rect">
            <a:avLst/>
          </a:prstGeom>
        </p:spPr>
      </p:pic>
      <p:sp>
        <p:nvSpPr>
          <p:cNvPr id="103" name="직사각형 102"/>
          <p:cNvSpPr/>
          <p:nvPr/>
        </p:nvSpPr>
        <p:spPr>
          <a:xfrm>
            <a:off x="0" y="5604473"/>
            <a:ext cx="12192000" cy="12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12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42" name="그룹 241"/>
          <p:cNvGrpSpPr/>
          <p:nvPr/>
        </p:nvGrpSpPr>
        <p:grpSpPr>
          <a:xfrm>
            <a:off x="528827" y="174897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1" name="제목 1"/>
          <p:cNvSpPr txBox="1">
            <a:spLocks/>
          </p:cNvSpPr>
          <p:nvPr/>
        </p:nvSpPr>
        <p:spPr>
          <a:xfrm>
            <a:off x="544702" y="347649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671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07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33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07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33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grpSp>
        <p:nvGrpSpPr>
          <p:cNvPr id="349" name="그룹 348"/>
          <p:cNvGrpSpPr/>
          <p:nvPr/>
        </p:nvGrpSpPr>
        <p:grpSpPr>
          <a:xfrm>
            <a:off x="1875835" y="560121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01" name="직사각형 100"/>
          <p:cNvSpPr/>
          <p:nvPr/>
        </p:nvSpPr>
        <p:spPr>
          <a:xfrm>
            <a:off x="2450712" y="127864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화살표: 위쪽 36">
            <a:extLst>
              <a:ext uri="{FF2B5EF4-FFF2-40B4-BE49-F238E27FC236}">
                <a16:creationId xmlns:a16="http://schemas.microsoft.com/office/drawing/2014/main" id="{2BF1836F-CB38-4DD0-9BF2-B8B59ACAA07D}"/>
              </a:ext>
            </a:extLst>
          </p:cNvPr>
          <p:cNvSpPr/>
          <p:nvPr/>
        </p:nvSpPr>
        <p:spPr>
          <a:xfrm rot="19446373">
            <a:off x="7495922" y="4521825"/>
            <a:ext cx="169873" cy="289794"/>
          </a:xfrm>
          <a:prstGeom prst="upArrow">
            <a:avLst>
              <a:gd name="adj1" fmla="val 21766"/>
              <a:gd name="adj2" fmla="val 109650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105" name="제목 1"/>
          <p:cNvSpPr txBox="1">
            <a:spLocks/>
          </p:cNvSpPr>
          <p:nvPr/>
        </p:nvSpPr>
        <p:spPr>
          <a:xfrm>
            <a:off x="1447799" y="112427"/>
            <a:ext cx="928743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assign additional book activities and unit tests to students to track their progress.</a:t>
            </a:r>
          </a:p>
        </p:txBody>
      </p:sp>
    </p:spTree>
    <p:extLst>
      <p:ext uri="{BB962C8B-B14F-4D97-AF65-F5344CB8AC3E}">
        <p14:creationId xmlns:p14="http://schemas.microsoft.com/office/powerpoint/2010/main" val="35136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1.11111E-6 L 0.00118 -0.534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5247 -0.2615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4" grpId="1" animBg="1"/>
      <p:bldP spid="10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오른쪽 화살표 391"/>
          <p:cNvSpPr/>
          <p:nvPr/>
        </p:nvSpPr>
        <p:spPr>
          <a:xfrm>
            <a:off x="346646" y="330449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36" y="1349070"/>
            <a:ext cx="6444000" cy="12311230"/>
          </a:xfrm>
          <a:prstGeom prst="rect">
            <a:avLst/>
          </a:prstGeom>
        </p:spPr>
      </p:pic>
      <p:sp>
        <p:nvSpPr>
          <p:cNvPr id="101" name="직사각형 100"/>
          <p:cNvSpPr/>
          <p:nvPr/>
        </p:nvSpPr>
        <p:spPr>
          <a:xfrm>
            <a:off x="0" y="5604468"/>
            <a:ext cx="12192000" cy="12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/>
          <p:cNvSpPr/>
          <p:nvPr/>
        </p:nvSpPr>
        <p:spPr>
          <a:xfrm>
            <a:off x="0" y="0"/>
            <a:ext cx="12192000" cy="12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9" name="그룹 348"/>
          <p:cNvGrpSpPr/>
          <p:nvPr/>
        </p:nvGrpSpPr>
        <p:grpSpPr>
          <a:xfrm>
            <a:off x="1875835" y="560121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42" name="그룹 241"/>
          <p:cNvGrpSpPr/>
          <p:nvPr/>
        </p:nvGrpSpPr>
        <p:grpSpPr>
          <a:xfrm>
            <a:off x="528827" y="174897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1" name="제목 1"/>
          <p:cNvSpPr txBox="1">
            <a:spLocks/>
          </p:cNvSpPr>
          <p:nvPr/>
        </p:nvSpPr>
        <p:spPr>
          <a:xfrm>
            <a:off x="544702" y="347649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671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07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33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07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33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sp>
        <p:nvSpPr>
          <p:cNvPr id="99" name="직사각형 98"/>
          <p:cNvSpPr/>
          <p:nvPr/>
        </p:nvSpPr>
        <p:spPr>
          <a:xfrm>
            <a:off x="2450712" y="127864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/>
          <p:cNvSpPr/>
          <p:nvPr/>
        </p:nvSpPr>
        <p:spPr>
          <a:xfrm>
            <a:off x="0" y="1"/>
            <a:ext cx="12192000" cy="109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104" name="제목 1"/>
          <p:cNvSpPr txBox="1">
            <a:spLocks/>
          </p:cNvSpPr>
          <p:nvPr/>
        </p:nvSpPr>
        <p:spPr>
          <a:xfrm>
            <a:off x="1447799" y="112427"/>
            <a:ext cx="928743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assign additional book activities and unit tests to students to track their progress.</a:t>
            </a:r>
          </a:p>
        </p:txBody>
      </p:sp>
      <p:sp>
        <p:nvSpPr>
          <p:cNvPr id="106" name="화살표: 위쪽 36">
            <a:extLst>
              <a:ext uri="{FF2B5EF4-FFF2-40B4-BE49-F238E27FC236}">
                <a16:creationId xmlns:a16="http://schemas.microsoft.com/office/drawing/2014/main" id="{2BF1836F-CB38-4DD0-9BF2-B8B59ACAA07D}"/>
              </a:ext>
            </a:extLst>
          </p:cNvPr>
          <p:cNvSpPr/>
          <p:nvPr/>
        </p:nvSpPr>
        <p:spPr>
          <a:xfrm rot="19446373">
            <a:off x="9450842" y="5572859"/>
            <a:ext cx="169873" cy="289794"/>
          </a:xfrm>
          <a:prstGeom prst="upArrow">
            <a:avLst>
              <a:gd name="adj1" fmla="val 21766"/>
              <a:gd name="adj2" fmla="val 109650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2.96296E-6 L 4.58333E-6 -1.1995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10364 -0.05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6" grpId="1" animBg="1"/>
      <p:bldP spid="106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오른쪽 화살표 391"/>
          <p:cNvSpPr/>
          <p:nvPr/>
        </p:nvSpPr>
        <p:spPr>
          <a:xfrm>
            <a:off x="346646" y="330449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b="4508"/>
          <a:stretch/>
        </p:blipFill>
        <p:spPr>
          <a:xfrm>
            <a:off x="2534863" y="1362270"/>
            <a:ext cx="6444000" cy="10982909"/>
          </a:xfrm>
          <a:prstGeom prst="rect">
            <a:avLst/>
          </a:prstGeom>
        </p:spPr>
      </p:pic>
      <p:sp>
        <p:nvSpPr>
          <p:cNvPr id="102" name="직사각형 101"/>
          <p:cNvSpPr/>
          <p:nvPr/>
        </p:nvSpPr>
        <p:spPr>
          <a:xfrm>
            <a:off x="0" y="5593963"/>
            <a:ext cx="12192000" cy="12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/>
          <p:cNvSpPr/>
          <p:nvPr/>
        </p:nvSpPr>
        <p:spPr>
          <a:xfrm>
            <a:off x="0" y="0"/>
            <a:ext cx="12192000" cy="12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9" name="그룹 348"/>
          <p:cNvGrpSpPr/>
          <p:nvPr/>
        </p:nvGrpSpPr>
        <p:grpSpPr>
          <a:xfrm>
            <a:off x="1875835" y="560121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42" name="그룹 241"/>
          <p:cNvGrpSpPr/>
          <p:nvPr/>
        </p:nvGrpSpPr>
        <p:grpSpPr>
          <a:xfrm>
            <a:off x="528827" y="174897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1" name="제목 1"/>
          <p:cNvSpPr txBox="1">
            <a:spLocks/>
          </p:cNvSpPr>
          <p:nvPr/>
        </p:nvSpPr>
        <p:spPr>
          <a:xfrm>
            <a:off x="544702" y="347649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671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07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33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07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33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sp>
        <p:nvSpPr>
          <p:cNvPr id="101" name="직사각형 100"/>
          <p:cNvSpPr/>
          <p:nvPr/>
        </p:nvSpPr>
        <p:spPr>
          <a:xfrm>
            <a:off x="2450712" y="127864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/>
          <p:cNvSpPr/>
          <p:nvPr/>
        </p:nvSpPr>
        <p:spPr>
          <a:xfrm>
            <a:off x="0" y="1"/>
            <a:ext cx="12192000" cy="109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105" name="제목 1"/>
          <p:cNvSpPr txBox="1">
            <a:spLocks/>
          </p:cNvSpPr>
          <p:nvPr/>
        </p:nvSpPr>
        <p:spPr>
          <a:xfrm>
            <a:off x="1447799" y="112427"/>
            <a:ext cx="928743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assign additional book activities and unit tests to students to track their progress.</a:t>
            </a:r>
          </a:p>
        </p:txBody>
      </p:sp>
    </p:spTree>
    <p:extLst>
      <p:ext uri="{BB962C8B-B14F-4D97-AF65-F5344CB8AC3E}">
        <p14:creationId xmlns:p14="http://schemas.microsoft.com/office/powerpoint/2010/main" val="25902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4.44444E-6 L -0.00131 -1.003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그룹 97"/>
          <p:cNvGrpSpPr/>
          <p:nvPr/>
        </p:nvGrpSpPr>
        <p:grpSpPr>
          <a:xfrm>
            <a:off x="1054727" y="1920065"/>
            <a:ext cx="6660000" cy="2887200"/>
            <a:chOff x="637672" y="623967"/>
            <a:chExt cx="10658963" cy="5268562"/>
          </a:xfrm>
        </p:grpSpPr>
        <p:sp>
          <p:nvSpPr>
            <p:cNvPr id="99" name="모서리가 둥근 직사각형 31">
              <a:extLst>
                <a:ext uri="{FF2B5EF4-FFF2-40B4-BE49-F238E27FC236}">
                  <a16:creationId xmlns:a16="http://schemas.microsoft.com/office/drawing/2014/main" id="{43562783-567F-4852-86FE-2FC65F2A18C0}"/>
                </a:ext>
              </a:extLst>
            </p:cNvPr>
            <p:cNvSpPr/>
            <p:nvPr/>
          </p:nvSpPr>
          <p:spPr>
            <a:xfrm rot="16200000">
              <a:off x="3332873" y="-2071234"/>
              <a:ext cx="5268562" cy="10658963"/>
            </a:xfrm>
            <a:prstGeom prst="roundRect">
              <a:avLst>
                <a:gd name="adj" fmla="val 6701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모서리가 둥근 직사각형 32">
              <a:extLst>
                <a:ext uri="{FF2B5EF4-FFF2-40B4-BE49-F238E27FC236}">
                  <a16:creationId xmlns:a16="http://schemas.microsoft.com/office/drawing/2014/main" id="{43AB90FD-9FF0-4462-A443-989679BF5A6B}"/>
                </a:ext>
              </a:extLst>
            </p:cNvPr>
            <p:cNvSpPr/>
            <p:nvPr/>
          </p:nvSpPr>
          <p:spPr>
            <a:xfrm rot="16200000">
              <a:off x="3314009" y="-1460188"/>
              <a:ext cx="4980906" cy="94722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사각형: 둥근 모서리 53">
              <a:extLst>
                <a:ext uri="{FF2B5EF4-FFF2-40B4-BE49-F238E27FC236}">
                  <a16:creationId xmlns:a16="http://schemas.microsoft.com/office/drawing/2014/main" id="{81A0EE45-8CD6-4A19-99EC-2F41E9F0EF33}"/>
                </a:ext>
              </a:extLst>
            </p:cNvPr>
            <p:cNvSpPr/>
            <p:nvPr/>
          </p:nvSpPr>
          <p:spPr>
            <a:xfrm>
              <a:off x="10696849" y="2724143"/>
              <a:ext cx="394177" cy="106467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사각형: 둥근 모서리 55">
              <a:extLst>
                <a:ext uri="{FF2B5EF4-FFF2-40B4-BE49-F238E27FC236}">
                  <a16:creationId xmlns:a16="http://schemas.microsoft.com/office/drawing/2014/main" id="{271B6459-E2DA-40B6-B0E8-DF8B28A9ADDA}"/>
                </a:ext>
              </a:extLst>
            </p:cNvPr>
            <p:cNvSpPr/>
            <p:nvPr/>
          </p:nvSpPr>
          <p:spPr>
            <a:xfrm>
              <a:off x="759806" y="2569532"/>
              <a:ext cx="152270" cy="1062713"/>
            </a:xfrm>
            <a:prstGeom prst="roundRect">
              <a:avLst>
                <a:gd name="adj" fmla="val 50000"/>
              </a:avLst>
            </a:prstGeom>
            <a:pattFill prst="pct80">
              <a:fgClr>
                <a:schemeClr val="tx1">
                  <a:lumMod val="65000"/>
                  <a:lumOff val="35000"/>
                </a:schemeClr>
              </a:fgClr>
              <a:bgClr>
                <a:schemeClr val="tx1">
                  <a:lumMod val="50000"/>
                  <a:lumOff val="50000"/>
                </a:schemeClr>
              </a:bgClr>
            </a:patt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8" name="제목 1"/>
          <p:cNvSpPr txBox="1">
            <a:spLocks/>
          </p:cNvSpPr>
          <p:nvPr/>
        </p:nvSpPr>
        <p:spPr>
          <a:xfrm>
            <a:off x="9073322" y="326544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10049430" y="3953640"/>
            <a:ext cx="1260000" cy="1260000"/>
            <a:chOff x="7621127" y="3477074"/>
            <a:chExt cx="1296000" cy="1296000"/>
          </a:xfrm>
        </p:grpSpPr>
        <p:sp>
          <p:nvSpPr>
            <p:cNvPr id="110" name="타원 109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112" name="그룹 111"/>
          <p:cNvGrpSpPr/>
          <p:nvPr/>
        </p:nvGrpSpPr>
        <p:grpSpPr>
          <a:xfrm>
            <a:off x="10049430" y="1816907"/>
            <a:ext cx="1260000" cy="1260000"/>
            <a:chOff x="4187379" y="3225016"/>
            <a:chExt cx="1296000" cy="1296000"/>
          </a:xfrm>
        </p:grpSpPr>
        <p:sp>
          <p:nvSpPr>
            <p:cNvPr id="113" name="타원 112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114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115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그룹 136"/>
          <p:cNvGrpSpPr/>
          <p:nvPr/>
        </p:nvGrpSpPr>
        <p:grpSpPr>
          <a:xfrm>
            <a:off x="8238284" y="3953640"/>
            <a:ext cx="1260000" cy="1260000"/>
            <a:chOff x="5929020" y="3193857"/>
            <a:chExt cx="1296000" cy="1296000"/>
          </a:xfrm>
        </p:grpSpPr>
        <p:sp>
          <p:nvSpPr>
            <p:cNvPr id="138" name="타원 137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140" name="그룹 139"/>
          <p:cNvGrpSpPr/>
          <p:nvPr/>
        </p:nvGrpSpPr>
        <p:grpSpPr>
          <a:xfrm>
            <a:off x="8238284" y="1816907"/>
            <a:ext cx="1260000" cy="1260000"/>
            <a:chOff x="2622378" y="3207080"/>
            <a:chExt cx="1296000" cy="1296000"/>
          </a:xfrm>
        </p:grpSpPr>
        <p:sp>
          <p:nvSpPr>
            <p:cNvPr id="141" name="타원 140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811" y="2008583"/>
            <a:ext cx="5918526" cy="2729564"/>
          </a:xfrm>
          <a:prstGeom prst="rect">
            <a:avLst/>
          </a:prstGeom>
        </p:spPr>
      </p:pic>
      <p:sp>
        <p:nvSpPr>
          <p:cNvPr id="44" name="직사각형 43"/>
          <p:cNvSpPr/>
          <p:nvPr/>
        </p:nvSpPr>
        <p:spPr>
          <a:xfrm>
            <a:off x="0" y="1"/>
            <a:ext cx="12192000" cy="109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46" name="제목 1"/>
          <p:cNvSpPr txBox="1">
            <a:spLocks/>
          </p:cNvSpPr>
          <p:nvPr/>
        </p:nvSpPr>
        <p:spPr>
          <a:xfrm>
            <a:off x="447675" y="112427"/>
            <a:ext cx="11277599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can use mobile applications with flashcards and chant/song/dialogue videos in order to review and practice by themselves.</a:t>
            </a:r>
          </a:p>
        </p:txBody>
      </p:sp>
    </p:spTree>
    <p:extLst>
      <p:ext uri="{BB962C8B-B14F-4D97-AF65-F5344CB8AC3E}">
        <p14:creationId xmlns:p14="http://schemas.microsoft.com/office/powerpoint/2010/main" val="29346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d_BK1_U1_L1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1044" y="4075558"/>
            <a:ext cx="487363" cy="487363"/>
          </a:xfrm>
          <a:prstGeom prst="rect">
            <a:avLst/>
          </a:prstGeom>
        </p:spPr>
      </p:pic>
      <p:grpSp>
        <p:nvGrpSpPr>
          <p:cNvPr id="98" name="그룹 97"/>
          <p:cNvGrpSpPr/>
          <p:nvPr/>
        </p:nvGrpSpPr>
        <p:grpSpPr>
          <a:xfrm>
            <a:off x="1054727" y="1920065"/>
            <a:ext cx="6660000" cy="2887200"/>
            <a:chOff x="637672" y="623967"/>
            <a:chExt cx="10658963" cy="5268562"/>
          </a:xfrm>
        </p:grpSpPr>
        <p:sp>
          <p:nvSpPr>
            <p:cNvPr id="99" name="모서리가 둥근 직사각형 31">
              <a:extLst>
                <a:ext uri="{FF2B5EF4-FFF2-40B4-BE49-F238E27FC236}">
                  <a16:creationId xmlns:a16="http://schemas.microsoft.com/office/drawing/2014/main" id="{43562783-567F-4852-86FE-2FC65F2A18C0}"/>
                </a:ext>
              </a:extLst>
            </p:cNvPr>
            <p:cNvSpPr/>
            <p:nvPr/>
          </p:nvSpPr>
          <p:spPr>
            <a:xfrm rot="16200000">
              <a:off x="3332873" y="-2071234"/>
              <a:ext cx="5268562" cy="10658963"/>
            </a:xfrm>
            <a:prstGeom prst="roundRect">
              <a:avLst>
                <a:gd name="adj" fmla="val 6701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모서리가 둥근 직사각형 32">
              <a:extLst>
                <a:ext uri="{FF2B5EF4-FFF2-40B4-BE49-F238E27FC236}">
                  <a16:creationId xmlns:a16="http://schemas.microsoft.com/office/drawing/2014/main" id="{43AB90FD-9FF0-4462-A443-989679BF5A6B}"/>
                </a:ext>
              </a:extLst>
            </p:cNvPr>
            <p:cNvSpPr/>
            <p:nvPr/>
          </p:nvSpPr>
          <p:spPr>
            <a:xfrm rot="16200000">
              <a:off x="3314009" y="-1460188"/>
              <a:ext cx="4980906" cy="94722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사각형: 둥근 모서리 53">
              <a:extLst>
                <a:ext uri="{FF2B5EF4-FFF2-40B4-BE49-F238E27FC236}">
                  <a16:creationId xmlns:a16="http://schemas.microsoft.com/office/drawing/2014/main" id="{81A0EE45-8CD6-4A19-99EC-2F41E9F0EF33}"/>
                </a:ext>
              </a:extLst>
            </p:cNvPr>
            <p:cNvSpPr/>
            <p:nvPr/>
          </p:nvSpPr>
          <p:spPr>
            <a:xfrm>
              <a:off x="10696849" y="2724143"/>
              <a:ext cx="394177" cy="106467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사각형: 둥근 모서리 55">
              <a:extLst>
                <a:ext uri="{FF2B5EF4-FFF2-40B4-BE49-F238E27FC236}">
                  <a16:creationId xmlns:a16="http://schemas.microsoft.com/office/drawing/2014/main" id="{271B6459-E2DA-40B6-B0E8-DF8B28A9ADDA}"/>
                </a:ext>
              </a:extLst>
            </p:cNvPr>
            <p:cNvSpPr/>
            <p:nvPr/>
          </p:nvSpPr>
          <p:spPr>
            <a:xfrm>
              <a:off x="759806" y="2569532"/>
              <a:ext cx="152270" cy="1062713"/>
            </a:xfrm>
            <a:prstGeom prst="roundRect">
              <a:avLst>
                <a:gd name="adj" fmla="val 50000"/>
              </a:avLst>
            </a:prstGeom>
            <a:pattFill prst="pct80">
              <a:fgClr>
                <a:schemeClr val="tx1">
                  <a:lumMod val="65000"/>
                  <a:lumOff val="35000"/>
                </a:schemeClr>
              </a:fgClr>
              <a:bgClr>
                <a:schemeClr val="tx1">
                  <a:lumMod val="50000"/>
                  <a:lumOff val="50000"/>
                </a:schemeClr>
              </a:bgClr>
            </a:patt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8" name="제목 1"/>
          <p:cNvSpPr txBox="1">
            <a:spLocks/>
          </p:cNvSpPr>
          <p:nvPr/>
        </p:nvSpPr>
        <p:spPr>
          <a:xfrm>
            <a:off x="9073322" y="326544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10049430" y="3953640"/>
            <a:ext cx="1260000" cy="1260000"/>
            <a:chOff x="7621127" y="3477074"/>
            <a:chExt cx="1296000" cy="1296000"/>
          </a:xfrm>
        </p:grpSpPr>
        <p:sp>
          <p:nvSpPr>
            <p:cNvPr id="110" name="타원 109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112" name="그룹 111"/>
          <p:cNvGrpSpPr/>
          <p:nvPr/>
        </p:nvGrpSpPr>
        <p:grpSpPr>
          <a:xfrm>
            <a:off x="10049430" y="1816907"/>
            <a:ext cx="1260000" cy="1260000"/>
            <a:chOff x="4187379" y="3225016"/>
            <a:chExt cx="1296000" cy="1296000"/>
          </a:xfrm>
        </p:grpSpPr>
        <p:sp>
          <p:nvSpPr>
            <p:cNvPr id="113" name="타원 112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114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115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그룹 136"/>
          <p:cNvGrpSpPr/>
          <p:nvPr/>
        </p:nvGrpSpPr>
        <p:grpSpPr>
          <a:xfrm>
            <a:off x="8238284" y="3953640"/>
            <a:ext cx="1260000" cy="1260000"/>
            <a:chOff x="5929020" y="3193857"/>
            <a:chExt cx="1296000" cy="1296000"/>
          </a:xfrm>
        </p:grpSpPr>
        <p:sp>
          <p:nvSpPr>
            <p:cNvPr id="138" name="타원 137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140" name="그룹 139"/>
          <p:cNvGrpSpPr/>
          <p:nvPr/>
        </p:nvGrpSpPr>
        <p:grpSpPr>
          <a:xfrm>
            <a:off x="8238284" y="1816907"/>
            <a:ext cx="1260000" cy="1260000"/>
            <a:chOff x="2622378" y="3207080"/>
            <a:chExt cx="1296000" cy="1296000"/>
          </a:xfrm>
        </p:grpSpPr>
        <p:sp>
          <p:nvSpPr>
            <p:cNvPr id="141" name="타원 140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811" y="2008583"/>
            <a:ext cx="5918526" cy="2729564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0" y="1"/>
            <a:ext cx="12192000" cy="109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47" name="제목 1"/>
          <p:cNvSpPr txBox="1">
            <a:spLocks/>
          </p:cNvSpPr>
          <p:nvPr/>
        </p:nvSpPr>
        <p:spPr>
          <a:xfrm>
            <a:off x="447675" y="112427"/>
            <a:ext cx="11277599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can use mobile applications with flashcards and chant/song/dialogue videos in order to review and practice by themselves.</a:t>
            </a:r>
          </a:p>
        </p:txBody>
      </p:sp>
    </p:spTree>
    <p:extLst>
      <p:ext uri="{BB962C8B-B14F-4D97-AF65-F5344CB8AC3E}">
        <p14:creationId xmlns:p14="http://schemas.microsoft.com/office/powerpoint/2010/main" val="5107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그룹 97"/>
          <p:cNvGrpSpPr/>
          <p:nvPr/>
        </p:nvGrpSpPr>
        <p:grpSpPr>
          <a:xfrm>
            <a:off x="1054727" y="1920065"/>
            <a:ext cx="6660000" cy="2887200"/>
            <a:chOff x="637672" y="623967"/>
            <a:chExt cx="10658963" cy="5268562"/>
          </a:xfrm>
        </p:grpSpPr>
        <p:sp>
          <p:nvSpPr>
            <p:cNvPr id="99" name="모서리가 둥근 직사각형 31">
              <a:extLst>
                <a:ext uri="{FF2B5EF4-FFF2-40B4-BE49-F238E27FC236}">
                  <a16:creationId xmlns:a16="http://schemas.microsoft.com/office/drawing/2014/main" id="{43562783-567F-4852-86FE-2FC65F2A18C0}"/>
                </a:ext>
              </a:extLst>
            </p:cNvPr>
            <p:cNvSpPr/>
            <p:nvPr/>
          </p:nvSpPr>
          <p:spPr>
            <a:xfrm rot="16200000">
              <a:off x="3332873" y="-2071234"/>
              <a:ext cx="5268562" cy="10658963"/>
            </a:xfrm>
            <a:prstGeom prst="roundRect">
              <a:avLst>
                <a:gd name="adj" fmla="val 6701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모서리가 둥근 직사각형 32">
              <a:extLst>
                <a:ext uri="{FF2B5EF4-FFF2-40B4-BE49-F238E27FC236}">
                  <a16:creationId xmlns:a16="http://schemas.microsoft.com/office/drawing/2014/main" id="{43AB90FD-9FF0-4462-A443-989679BF5A6B}"/>
                </a:ext>
              </a:extLst>
            </p:cNvPr>
            <p:cNvSpPr/>
            <p:nvPr/>
          </p:nvSpPr>
          <p:spPr>
            <a:xfrm rot="16200000">
              <a:off x="3314009" y="-1460188"/>
              <a:ext cx="4980906" cy="94722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사각형: 둥근 모서리 53">
              <a:extLst>
                <a:ext uri="{FF2B5EF4-FFF2-40B4-BE49-F238E27FC236}">
                  <a16:creationId xmlns:a16="http://schemas.microsoft.com/office/drawing/2014/main" id="{81A0EE45-8CD6-4A19-99EC-2F41E9F0EF33}"/>
                </a:ext>
              </a:extLst>
            </p:cNvPr>
            <p:cNvSpPr/>
            <p:nvPr/>
          </p:nvSpPr>
          <p:spPr>
            <a:xfrm>
              <a:off x="10696849" y="2724143"/>
              <a:ext cx="394177" cy="106467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사각형: 둥근 모서리 55">
              <a:extLst>
                <a:ext uri="{FF2B5EF4-FFF2-40B4-BE49-F238E27FC236}">
                  <a16:creationId xmlns:a16="http://schemas.microsoft.com/office/drawing/2014/main" id="{271B6459-E2DA-40B6-B0E8-DF8B28A9ADDA}"/>
                </a:ext>
              </a:extLst>
            </p:cNvPr>
            <p:cNvSpPr/>
            <p:nvPr/>
          </p:nvSpPr>
          <p:spPr>
            <a:xfrm>
              <a:off x="759806" y="2569532"/>
              <a:ext cx="152270" cy="1062713"/>
            </a:xfrm>
            <a:prstGeom prst="roundRect">
              <a:avLst>
                <a:gd name="adj" fmla="val 50000"/>
              </a:avLst>
            </a:prstGeom>
            <a:pattFill prst="pct80">
              <a:fgClr>
                <a:schemeClr val="tx1">
                  <a:lumMod val="65000"/>
                  <a:lumOff val="35000"/>
                </a:schemeClr>
              </a:fgClr>
              <a:bgClr>
                <a:schemeClr val="tx1">
                  <a:lumMod val="50000"/>
                  <a:lumOff val="50000"/>
                </a:schemeClr>
              </a:bgClr>
            </a:patt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8" name="제목 1"/>
          <p:cNvSpPr txBox="1">
            <a:spLocks/>
          </p:cNvSpPr>
          <p:nvPr/>
        </p:nvSpPr>
        <p:spPr>
          <a:xfrm>
            <a:off x="9073322" y="326544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10049430" y="3953640"/>
            <a:ext cx="1260000" cy="1260000"/>
            <a:chOff x="7621127" y="3477074"/>
            <a:chExt cx="1296000" cy="1296000"/>
          </a:xfrm>
        </p:grpSpPr>
        <p:sp>
          <p:nvSpPr>
            <p:cNvPr id="110" name="타원 109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112" name="그룹 111"/>
          <p:cNvGrpSpPr/>
          <p:nvPr/>
        </p:nvGrpSpPr>
        <p:grpSpPr>
          <a:xfrm>
            <a:off x="10049430" y="1816907"/>
            <a:ext cx="1260000" cy="1260000"/>
            <a:chOff x="4187379" y="3225016"/>
            <a:chExt cx="1296000" cy="1296000"/>
          </a:xfrm>
        </p:grpSpPr>
        <p:sp>
          <p:nvSpPr>
            <p:cNvPr id="113" name="타원 112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114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115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그룹 136"/>
          <p:cNvGrpSpPr/>
          <p:nvPr/>
        </p:nvGrpSpPr>
        <p:grpSpPr>
          <a:xfrm>
            <a:off x="8238284" y="3953640"/>
            <a:ext cx="1260000" cy="1260000"/>
            <a:chOff x="5929020" y="3193857"/>
            <a:chExt cx="1296000" cy="1296000"/>
          </a:xfrm>
        </p:grpSpPr>
        <p:sp>
          <p:nvSpPr>
            <p:cNvPr id="138" name="타원 137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140" name="그룹 139"/>
          <p:cNvGrpSpPr/>
          <p:nvPr/>
        </p:nvGrpSpPr>
        <p:grpSpPr>
          <a:xfrm>
            <a:off x="8238284" y="1816907"/>
            <a:ext cx="1260000" cy="1260000"/>
            <a:chOff x="2622378" y="3207080"/>
            <a:chExt cx="1296000" cy="1296000"/>
          </a:xfrm>
        </p:grpSpPr>
        <p:sp>
          <p:nvSpPr>
            <p:cNvPr id="141" name="타원 140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sp>
        <p:nvSpPr>
          <p:cNvPr id="44" name="직사각형 43"/>
          <p:cNvSpPr/>
          <p:nvPr/>
        </p:nvSpPr>
        <p:spPr>
          <a:xfrm>
            <a:off x="0" y="1"/>
            <a:ext cx="12192000" cy="109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46" name="제목 1"/>
          <p:cNvSpPr txBox="1">
            <a:spLocks/>
          </p:cNvSpPr>
          <p:nvPr/>
        </p:nvSpPr>
        <p:spPr>
          <a:xfrm>
            <a:off x="447675" y="112427"/>
            <a:ext cx="11277599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can use mobile applications with flashcards and chant/song/dialogue videos in order to review and practice by themselves.</a:t>
            </a:r>
          </a:p>
        </p:txBody>
      </p:sp>
      <p:pic>
        <p:nvPicPr>
          <p:cNvPr id="3" name="apple_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3811" y="2008583"/>
            <a:ext cx="5918525" cy="27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8000">
        <p:cut/>
      </p:transition>
    </mc:Choice>
    <mc:Fallback xmlns="">
      <p:transition advClick="0" advTm="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1"/>
          <p:cNvSpPr txBox="1">
            <a:spLocks/>
          </p:cNvSpPr>
          <p:nvPr/>
        </p:nvSpPr>
        <p:spPr>
          <a:xfrm>
            <a:off x="346647" y="226727"/>
            <a:ext cx="5738468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▶</a:t>
            </a:r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We Are</a:t>
            </a:r>
            <a:endParaRPr lang="ko-KR" altLang="en-US" sz="32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260247" y="5363907"/>
            <a:ext cx="986400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/>
          <p:cNvGrpSpPr/>
          <p:nvPr/>
        </p:nvGrpSpPr>
        <p:grpSpPr>
          <a:xfrm>
            <a:off x="273495" y="5291899"/>
            <a:ext cx="4116649" cy="1024589"/>
            <a:chOff x="273495" y="4946859"/>
            <a:chExt cx="4116649" cy="1024589"/>
          </a:xfrm>
        </p:grpSpPr>
        <p:cxnSp>
          <p:nvCxnSpPr>
            <p:cNvPr id="23" name="직선 연결선 22"/>
            <p:cNvCxnSpPr/>
            <p:nvPr/>
          </p:nvCxnSpPr>
          <p:spPr>
            <a:xfrm flipH="1" flipV="1">
              <a:off x="3554931" y="5634172"/>
              <a:ext cx="180527" cy="27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/>
            <p:cNvCxnSpPr/>
            <p:nvPr/>
          </p:nvCxnSpPr>
          <p:spPr>
            <a:xfrm>
              <a:off x="4026759" y="5090875"/>
              <a:ext cx="0" cy="216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타원 9"/>
            <p:cNvSpPr/>
            <p:nvPr/>
          </p:nvSpPr>
          <p:spPr>
            <a:xfrm>
              <a:off x="3951203" y="4946859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타원 15"/>
            <p:cNvSpPr/>
            <p:nvPr/>
          </p:nvSpPr>
          <p:spPr>
            <a:xfrm>
              <a:off x="3659258" y="5251448"/>
              <a:ext cx="720000" cy="720000"/>
            </a:xfrm>
            <a:prstGeom prst="ellipse">
              <a:avLst/>
            </a:prstGeom>
            <a:solidFill>
              <a:srgbClr val="7A9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73495" y="5349163"/>
              <a:ext cx="3289818" cy="5045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-Begins publishing high school English textbooks</a:t>
              </a:r>
            </a:p>
            <a:p>
              <a:pPr algn="r"/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-Listed on the KOSDAQ</a:t>
              </a: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670144" y="5362108"/>
              <a:ext cx="720000" cy="4665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bg1"/>
                  </a:solidFill>
                </a:rPr>
                <a:t>2002</a:t>
              </a: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522169" y="3967918"/>
            <a:ext cx="4396122" cy="1467997"/>
            <a:chOff x="5522169" y="3622878"/>
            <a:chExt cx="4396122" cy="1467997"/>
          </a:xfrm>
        </p:grpSpPr>
        <p:cxnSp>
          <p:nvCxnSpPr>
            <p:cNvPr id="7" name="직선 연결선 6"/>
            <p:cNvCxnSpPr/>
            <p:nvPr/>
          </p:nvCxnSpPr>
          <p:spPr>
            <a:xfrm flipV="1">
              <a:off x="5886122" y="4738467"/>
              <a:ext cx="0" cy="216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타원 10"/>
            <p:cNvSpPr/>
            <p:nvPr/>
          </p:nvSpPr>
          <p:spPr>
            <a:xfrm>
              <a:off x="5814114" y="4946859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타원 14"/>
            <p:cNvSpPr/>
            <p:nvPr/>
          </p:nvSpPr>
          <p:spPr>
            <a:xfrm>
              <a:off x="5522169" y="4058938"/>
              <a:ext cx="720000" cy="720000"/>
            </a:xfrm>
            <a:prstGeom prst="ellipse">
              <a:avLst/>
            </a:prstGeom>
            <a:solidFill>
              <a:srgbClr val="F9A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1" name="꺾인 연결선 20"/>
            <p:cNvCxnSpPr/>
            <p:nvPr/>
          </p:nvCxnSpPr>
          <p:spPr>
            <a:xfrm rot="5400000" flipH="1" flipV="1">
              <a:off x="5935253" y="3838808"/>
              <a:ext cx="180578" cy="296666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직사각형 21"/>
            <p:cNvSpPr/>
            <p:nvPr/>
          </p:nvSpPr>
          <p:spPr>
            <a:xfrm>
              <a:off x="6245883" y="3622878"/>
              <a:ext cx="3672408" cy="549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-Launches ELT brand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NE_Build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&amp; Grow</a:t>
              </a:r>
            </a:p>
            <a:p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-Begins publishing middle school English textbooks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530571" y="4175458"/>
              <a:ext cx="720000" cy="4665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bg1"/>
                  </a:solidFill>
                </a:rPr>
                <a:t>2008</a:t>
              </a: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4293840" y="5291899"/>
            <a:ext cx="3538690" cy="1154070"/>
            <a:chOff x="4293840" y="4946859"/>
            <a:chExt cx="3538690" cy="1154070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7468791" y="5090875"/>
              <a:ext cx="0" cy="216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타원 11"/>
            <p:cNvSpPr/>
            <p:nvPr/>
          </p:nvSpPr>
          <p:spPr>
            <a:xfrm>
              <a:off x="7396783" y="4946859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/>
            <p:cNvSpPr/>
            <p:nvPr/>
          </p:nvSpPr>
          <p:spPr>
            <a:xfrm>
              <a:off x="7104838" y="5251169"/>
              <a:ext cx="720000" cy="720000"/>
            </a:xfrm>
            <a:prstGeom prst="ellipse">
              <a:avLst/>
            </a:prstGeom>
            <a:solidFill>
              <a:srgbClr val="F9A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293840" y="5346925"/>
              <a:ext cx="2670099" cy="754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Becomes the official distributor of Oxford University Press in Korea</a:t>
              </a:r>
              <a:endPara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 flipH="1" flipV="1">
              <a:off x="6950423" y="5634172"/>
              <a:ext cx="180527" cy="27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직사각형 33"/>
            <p:cNvSpPr/>
            <p:nvPr/>
          </p:nvSpPr>
          <p:spPr>
            <a:xfrm>
              <a:off x="7112530" y="5372452"/>
              <a:ext cx="720000" cy="4665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bg1"/>
                  </a:solidFill>
                </a:rPr>
                <a:t>2015</a:t>
              </a: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8001670" y="5291899"/>
            <a:ext cx="3986114" cy="1364103"/>
            <a:chOff x="8001670" y="4946859"/>
            <a:chExt cx="3986114" cy="1364103"/>
          </a:xfrm>
        </p:grpSpPr>
        <p:cxnSp>
          <p:nvCxnSpPr>
            <p:cNvPr id="27" name="직선 연결선 26"/>
            <p:cNvCxnSpPr/>
            <p:nvPr/>
          </p:nvCxnSpPr>
          <p:spPr>
            <a:xfrm>
              <a:off x="8659782" y="5634172"/>
              <a:ext cx="2163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>
              <a:off x="8369171" y="5090596"/>
              <a:ext cx="0" cy="216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타원 12"/>
            <p:cNvSpPr/>
            <p:nvPr/>
          </p:nvSpPr>
          <p:spPr>
            <a:xfrm>
              <a:off x="8293894" y="4946859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타원 25"/>
            <p:cNvSpPr/>
            <p:nvPr/>
          </p:nvSpPr>
          <p:spPr>
            <a:xfrm>
              <a:off x="8001670" y="5251169"/>
              <a:ext cx="720000" cy="720000"/>
            </a:xfrm>
            <a:prstGeom prst="ellipse">
              <a:avLst/>
            </a:prstGeom>
            <a:solidFill>
              <a:srgbClr val="7A9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8923708" y="5290870"/>
              <a:ext cx="3064076" cy="1020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-Merges with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-challenge, an integrated development program for infants and toddlers</a:t>
              </a:r>
            </a:p>
            <a:p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-Changes the company’s official name to NE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Neungyule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Inc.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8016476" y="5372451"/>
              <a:ext cx="720000" cy="4665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bg1"/>
                  </a:solidFill>
                </a:rPr>
                <a:t>2017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118034" y="4013432"/>
            <a:ext cx="3463515" cy="1433365"/>
            <a:chOff x="2118034" y="3668392"/>
            <a:chExt cx="3463515" cy="1433365"/>
          </a:xfrm>
        </p:grpSpPr>
        <p:cxnSp>
          <p:nvCxnSpPr>
            <p:cNvPr id="38" name="직선 연결선 37"/>
            <p:cNvCxnSpPr/>
            <p:nvPr/>
          </p:nvCxnSpPr>
          <p:spPr>
            <a:xfrm flipV="1">
              <a:off x="2481987" y="4745909"/>
              <a:ext cx="0" cy="216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타원 35"/>
            <p:cNvSpPr/>
            <p:nvPr/>
          </p:nvSpPr>
          <p:spPr>
            <a:xfrm>
              <a:off x="2409979" y="4957741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" name="타원 36"/>
            <p:cNvSpPr/>
            <p:nvPr/>
          </p:nvSpPr>
          <p:spPr>
            <a:xfrm>
              <a:off x="2118034" y="4069820"/>
              <a:ext cx="720000" cy="720000"/>
            </a:xfrm>
            <a:prstGeom prst="ellipse">
              <a:avLst/>
            </a:prstGeom>
            <a:solidFill>
              <a:srgbClr val="7A9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cxnSp>
          <p:nvCxnSpPr>
            <p:cNvPr id="39" name="꺾인 연결선 38"/>
            <p:cNvCxnSpPr/>
            <p:nvPr/>
          </p:nvCxnSpPr>
          <p:spPr>
            <a:xfrm rot="5400000" flipH="1" flipV="1">
              <a:off x="2540031" y="3850248"/>
              <a:ext cx="180578" cy="296666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9"/>
            <p:cNvSpPr/>
            <p:nvPr/>
          </p:nvSpPr>
          <p:spPr>
            <a:xfrm>
              <a:off x="2827038" y="3668392"/>
              <a:ext cx="2754511" cy="6597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Publishes the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Neungyule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VOCA and Reading Tutor series that have become bestsellers in Korea</a:t>
              </a:r>
              <a:endPara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2118034" y="4182795"/>
              <a:ext cx="720000" cy="4665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b="1" dirty="0">
                  <a:solidFill>
                    <a:schemeClr val="bg1"/>
                  </a:solidFill>
                </a:rPr>
                <a:t>1983</a:t>
              </a:r>
            </a:p>
            <a:p>
              <a:r>
                <a:rPr lang="en-US" altLang="ko-KR" b="1" dirty="0">
                  <a:solidFill>
                    <a:schemeClr val="bg1"/>
                  </a:solidFill>
                </a:rPr>
                <a:t>1990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42680" y="854028"/>
            <a:ext cx="99452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NE </a:t>
            </a:r>
            <a:r>
              <a:rPr lang="en-US" altLang="ko-KR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Neungyule</a:t>
            </a:r>
            <a:r>
              <a:rPr lang="en-US" altLang="ko-K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 started as a English reference book publishing company in 1980. </a:t>
            </a:r>
          </a:p>
          <a:p>
            <a:r>
              <a:rPr lang="en-US" altLang="ko-K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We expanded our business into new fields such as English textbooks, ELT, corporate education, and math.</a:t>
            </a:r>
            <a:r>
              <a:rPr lang="ko-KR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 </a:t>
            </a:r>
            <a:endParaRPr lang="en-US" altLang="ko-KR" sz="21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en-US" altLang="ko-K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By merging with </a:t>
            </a:r>
            <a:r>
              <a:rPr lang="en-US" altLang="ko-KR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i</a:t>
            </a:r>
            <a:r>
              <a:rPr lang="en-US" altLang="ko-K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-challenge, we </a:t>
            </a:r>
            <a:r>
              <a:rPr lang="es-ES" altLang="ko-K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are advancing</a:t>
            </a:r>
            <a:r>
              <a:rPr lang="en-US" altLang="ko-K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 as a comprehensive education service company catering to people of all ages, from infants to adults.</a:t>
            </a:r>
          </a:p>
        </p:txBody>
      </p:sp>
      <p:sp>
        <p:nvSpPr>
          <p:cNvPr id="48" name="제목 1"/>
          <p:cNvSpPr txBox="1">
            <a:spLocks/>
          </p:cNvSpPr>
          <p:nvPr/>
        </p:nvSpPr>
        <p:spPr>
          <a:xfrm>
            <a:off x="346647" y="2731114"/>
            <a:ext cx="5738468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▶</a:t>
            </a:r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History</a:t>
            </a:r>
            <a:endParaRPr lang="ko-KR" altLang="en-US" sz="32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1099293" y="3359954"/>
            <a:ext cx="3560681" cy="2083355"/>
            <a:chOff x="1063893" y="2997004"/>
            <a:chExt cx="3560681" cy="2083355"/>
          </a:xfrm>
        </p:grpSpPr>
        <p:cxnSp>
          <p:nvCxnSpPr>
            <p:cNvPr id="50" name="직선 연결선 49"/>
            <p:cNvCxnSpPr/>
            <p:nvPr/>
          </p:nvCxnSpPr>
          <p:spPr>
            <a:xfrm flipV="1">
              <a:off x="1431240" y="4718894"/>
              <a:ext cx="0" cy="216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꺾인 연결선 48"/>
            <p:cNvCxnSpPr/>
            <p:nvPr/>
          </p:nvCxnSpPr>
          <p:spPr>
            <a:xfrm rot="5400000" flipH="1" flipV="1">
              <a:off x="1201050" y="3556633"/>
              <a:ext cx="756000" cy="324000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타원 13"/>
            <p:cNvSpPr/>
            <p:nvPr/>
          </p:nvSpPr>
          <p:spPr>
            <a:xfrm>
              <a:off x="1063893" y="4064555"/>
              <a:ext cx="720000" cy="720000"/>
            </a:xfrm>
            <a:prstGeom prst="ellipse">
              <a:avLst/>
            </a:prstGeom>
            <a:solidFill>
              <a:srgbClr val="7A9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771589" y="2997004"/>
              <a:ext cx="2852985" cy="6597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Neungyule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Education, an English educational publisher, launches</a:t>
              </a:r>
              <a:endPara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063893" y="4177530"/>
              <a:ext cx="720000" cy="4665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bg1"/>
                  </a:solidFill>
                </a:rPr>
                <a:t>1980</a:t>
              </a:r>
            </a:p>
          </p:txBody>
        </p:sp>
        <p:sp>
          <p:nvSpPr>
            <p:cNvPr id="51" name="타원 50"/>
            <p:cNvSpPr/>
            <p:nvPr/>
          </p:nvSpPr>
          <p:spPr>
            <a:xfrm>
              <a:off x="1361006" y="4936343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t="43379" r="26130" b="42770"/>
          <a:stretch/>
        </p:blipFill>
        <p:spPr>
          <a:xfrm>
            <a:off x="9290649" y="290464"/>
            <a:ext cx="248637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000">
        <p14:gallery dir="l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25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25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5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25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25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796541" y="2286032"/>
            <a:ext cx="6573702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Font typeface="+mj-lt"/>
              <a:buAutoNum type="arabicPeriod" startAt="2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Training</a:t>
            </a: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1076324" y="4162425"/>
            <a:ext cx="10277475" cy="149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NE_Build</a:t>
            </a: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&amp; Grow’s academic consultant and chief ELT editor</a:t>
            </a:r>
          </a:p>
          <a:p>
            <a:pPr marL="0" indent="0">
              <a:buNone/>
            </a:pP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provide online and offline teacher training seminars.</a:t>
            </a:r>
          </a:p>
        </p:txBody>
      </p:sp>
    </p:spTree>
    <p:extLst>
      <p:ext uri="{BB962C8B-B14F-4D97-AF65-F5344CB8AC3E}">
        <p14:creationId xmlns:p14="http://schemas.microsoft.com/office/powerpoint/2010/main" val="2864220655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981076" y="4162425"/>
            <a:ext cx="10382250" cy="149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900" i="1" dirty="0">
                <a:latin typeface="Calibri" panose="020F0502020204030204" pitchFamily="34" charset="0"/>
                <a:cs typeface="Calibri" panose="020F0502020204030204" pitchFamily="34" charset="0"/>
              </a:rPr>
              <a:t>Open seminars for all teachers from a country or region or</a:t>
            </a:r>
          </a:p>
          <a:p>
            <a:pPr marL="0" indent="0">
              <a:buNone/>
            </a:pPr>
            <a:r>
              <a:rPr lang="en-US" altLang="ko-KR" sz="2900" i="1" dirty="0">
                <a:latin typeface="Calibri" panose="020F0502020204030204" pitchFamily="34" charset="0"/>
                <a:cs typeface="Calibri" panose="020F0502020204030204" pitchFamily="34" charset="0"/>
              </a:rPr>
              <a:t>customized and closed seminars for one particular school by request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796541" y="2286032"/>
            <a:ext cx="6573702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Font typeface="+mj-lt"/>
              <a:buAutoNum type="arabicPeriod" startAt="2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Training</a:t>
            </a:r>
          </a:p>
        </p:txBody>
      </p:sp>
    </p:spTree>
    <p:extLst>
      <p:ext uri="{BB962C8B-B14F-4D97-AF65-F5344CB8AC3E}">
        <p14:creationId xmlns:p14="http://schemas.microsoft.com/office/powerpoint/2010/main" val="14545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1244338" y="4162425"/>
            <a:ext cx="9869863" cy="149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Topics range from theoretical/pedagogical to commercial. 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796541" y="2286032"/>
            <a:ext cx="6573702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Font typeface="+mj-lt"/>
              <a:buAutoNum type="arabicPeriod" startAt="2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Training</a:t>
            </a:r>
          </a:p>
        </p:txBody>
      </p:sp>
    </p:spTree>
    <p:extLst>
      <p:ext uri="{BB962C8B-B14F-4D97-AF65-F5344CB8AC3E}">
        <p14:creationId xmlns:p14="http://schemas.microsoft.com/office/powerpoint/2010/main" val="12534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349758" y="788289"/>
            <a:ext cx="11448000" cy="5779008"/>
          </a:xfrm>
          <a:prstGeom prst="roundRect">
            <a:avLst>
              <a:gd name="adj" fmla="val 1629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600" b="1" dirty="0">
              <a:solidFill>
                <a:srgbClr val="00BDD5"/>
              </a:solidFill>
            </a:endParaRPr>
          </a:p>
        </p:txBody>
      </p:sp>
      <p:sp>
        <p:nvSpPr>
          <p:cNvPr id="15" name="양쪽 모서리가 둥근 사각형 14"/>
          <p:cNvSpPr/>
          <p:nvPr/>
        </p:nvSpPr>
        <p:spPr>
          <a:xfrm>
            <a:off x="545936" y="248793"/>
            <a:ext cx="3960000" cy="540000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prstClr val="white"/>
                </a:solidFill>
              </a:rPr>
              <a:t>School Visit Teacher Training</a:t>
            </a:r>
          </a:p>
        </p:txBody>
      </p:sp>
      <p:sp>
        <p:nvSpPr>
          <p:cNvPr id="16" name="자유형 15"/>
          <p:cNvSpPr/>
          <p:nvPr/>
        </p:nvSpPr>
        <p:spPr>
          <a:xfrm rot="10800000">
            <a:off x="11455345" y="6222909"/>
            <a:ext cx="344388" cy="344388"/>
          </a:xfrm>
          <a:custGeom>
            <a:avLst/>
            <a:gdLst>
              <a:gd name="connsiteX0" fmla="*/ 94648 w 344388"/>
              <a:gd name="connsiteY0" fmla="*/ 0 h 344388"/>
              <a:gd name="connsiteX1" fmla="*/ 344388 w 344388"/>
              <a:gd name="connsiteY1" fmla="*/ 0 h 344388"/>
              <a:gd name="connsiteX2" fmla="*/ 0 w 344388"/>
              <a:gd name="connsiteY2" fmla="*/ 344388 h 344388"/>
              <a:gd name="connsiteX3" fmla="*/ 0 w 344388"/>
              <a:gd name="connsiteY3" fmla="*/ 94648 h 344388"/>
              <a:gd name="connsiteX4" fmla="*/ 94648 w 344388"/>
              <a:gd name="connsiteY4" fmla="*/ 0 h 34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88" h="344388">
                <a:moveTo>
                  <a:pt x="94648" y="0"/>
                </a:moveTo>
                <a:lnTo>
                  <a:pt x="344388" y="0"/>
                </a:lnTo>
                <a:lnTo>
                  <a:pt x="0" y="344388"/>
                </a:lnTo>
                <a:lnTo>
                  <a:pt x="0" y="94648"/>
                </a:lnTo>
                <a:cubicBezTo>
                  <a:pt x="0" y="42375"/>
                  <a:pt x="42375" y="0"/>
                  <a:pt x="94648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DD5"/>
              </a:solidFill>
            </a:endParaRPr>
          </a:p>
        </p:txBody>
      </p:sp>
      <p:sp>
        <p:nvSpPr>
          <p:cNvPr id="17" name="자유형 16">
            <a:extLst>
              <a:ext uri="{FF2B5EF4-FFF2-40B4-BE49-F238E27FC236}">
                <a16:creationId xmlns:a16="http://schemas.microsoft.com/office/drawing/2014/main" id="{0D8E9706-5D2C-49EE-AF67-D3527E3BC152}"/>
              </a:ext>
            </a:extLst>
          </p:cNvPr>
          <p:cNvSpPr/>
          <p:nvPr/>
        </p:nvSpPr>
        <p:spPr>
          <a:xfrm rot="18000000">
            <a:off x="11612515" y="6390774"/>
            <a:ext cx="142049" cy="87307"/>
          </a:xfrm>
          <a:custGeom>
            <a:avLst/>
            <a:gdLst>
              <a:gd name="connsiteX0" fmla="*/ 101541 w 261614"/>
              <a:gd name="connsiteY0" fmla="*/ 2305 h 160794"/>
              <a:gd name="connsiteX1" fmla="*/ 101540 w 261614"/>
              <a:gd name="connsiteY1" fmla="*/ 2306 h 160794"/>
              <a:gd name="connsiteX2" fmla="*/ 101540 w 261614"/>
              <a:gd name="connsiteY2" fmla="*/ 2305 h 160794"/>
              <a:gd name="connsiteX3" fmla="*/ 254856 w 261614"/>
              <a:gd name="connsiteY3" fmla="*/ 121406 h 160794"/>
              <a:gd name="connsiteX4" fmla="*/ 261614 w 261614"/>
              <a:gd name="connsiteY4" fmla="*/ 137721 h 160794"/>
              <a:gd name="connsiteX5" fmla="*/ 261613 w 261614"/>
              <a:gd name="connsiteY5" fmla="*/ 137721 h 160794"/>
              <a:gd name="connsiteX6" fmla="*/ 238540 w 261614"/>
              <a:gd name="connsiteY6" fmla="*/ 160794 h 160794"/>
              <a:gd name="connsiteX7" fmla="*/ 24796 w 261614"/>
              <a:gd name="connsiteY7" fmla="*/ 160793 h 160794"/>
              <a:gd name="connsiteX8" fmla="*/ 21762 w 261614"/>
              <a:gd name="connsiteY8" fmla="*/ 159536 h 160794"/>
              <a:gd name="connsiteX9" fmla="*/ 11539 w 261614"/>
              <a:gd name="connsiteY9" fmla="*/ 158190 h 160794"/>
              <a:gd name="connsiteX10" fmla="*/ 11540 w 261614"/>
              <a:gd name="connsiteY10" fmla="*/ 158189 h 160794"/>
              <a:gd name="connsiteX11" fmla="*/ 3095 w 261614"/>
              <a:gd name="connsiteY11" fmla="*/ 126671 h 160794"/>
              <a:gd name="connsiteX12" fmla="*/ 70022 w 261614"/>
              <a:gd name="connsiteY12" fmla="*/ 10751 h 160794"/>
              <a:gd name="connsiteX13" fmla="*/ 84033 w 261614"/>
              <a:gd name="connsiteY13" fmla="*/ 0 h 160794"/>
              <a:gd name="connsiteX14" fmla="*/ 101540 w 261614"/>
              <a:gd name="connsiteY14" fmla="*/ 2306 h 160794"/>
              <a:gd name="connsiteX15" fmla="*/ 112290 w 261614"/>
              <a:gd name="connsiteY15" fmla="*/ 16315 h 160794"/>
              <a:gd name="connsiteX16" fmla="*/ 109985 w 261614"/>
              <a:gd name="connsiteY16" fmla="*/ 33823 h 160794"/>
              <a:gd name="connsiteX17" fmla="*/ 63321 w 261614"/>
              <a:gd name="connsiteY17" fmla="*/ 114648 h 160794"/>
              <a:gd name="connsiteX18" fmla="*/ 238541 w 261614"/>
              <a:gd name="connsiteY18" fmla="*/ 114648 h 160794"/>
              <a:gd name="connsiteX19" fmla="*/ 254856 w 261614"/>
              <a:gd name="connsiteY19" fmla="*/ 121406 h 16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614" h="160794">
                <a:moveTo>
                  <a:pt x="101541" y="2305"/>
                </a:moveTo>
                <a:lnTo>
                  <a:pt x="101540" y="2306"/>
                </a:lnTo>
                <a:lnTo>
                  <a:pt x="101540" y="2305"/>
                </a:lnTo>
                <a:close/>
                <a:moveTo>
                  <a:pt x="254856" y="121406"/>
                </a:moveTo>
                <a:cubicBezTo>
                  <a:pt x="259031" y="125581"/>
                  <a:pt x="261614" y="131350"/>
                  <a:pt x="261614" y="137721"/>
                </a:cubicBezTo>
                <a:lnTo>
                  <a:pt x="261613" y="137721"/>
                </a:lnTo>
                <a:cubicBezTo>
                  <a:pt x="261613" y="150464"/>
                  <a:pt x="251283" y="160794"/>
                  <a:pt x="238540" y="160794"/>
                </a:cubicBezTo>
                <a:lnTo>
                  <a:pt x="24796" y="160793"/>
                </a:lnTo>
                <a:lnTo>
                  <a:pt x="21762" y="159536"/>
                </a:lnTo>
                <a:lnTo>
                  <a:pt x="11539" y="158190"/>
                </a:lnTo>
                <a:lnTo>
                  <a:pt x="11540" y="158189"/>
                </a:lnTo>
                <a:cubicBezTo>
                  <a:pt x="504" y="151818"/>
                  <a:pt x="-3277" y="137707"/>
                  <a:pt x="3095" y="126671"/>
                </a:cubicBezTo>
                <a:lnTo>
                  <a:pt x="70022" y="10751"/>
                </a:lnTo>
                <a:cubicBezTo>
                  <a:pt x="73208" y="5233"/>
                  <a:pt x="78329" y="1529"/>
                  <a:pt x="84033" y="0"/>
                </a:cubicBezTo>
                <a:lnTo>
                  <a:pt x="101540" y="2306"/>
                </a:lnTo>
                <a:lnTo>
                  <a:pt x="112290" y="16315"/>
                </a:lnTo>
                <a:cubicBezTo>
                  <a:pt x="113818" y="22019"/>
                  <a:pt x="113171" y="28305"/>
                  <a:pt x="109985" y="33823"/>
                </a:cubicBezTo>
                <a:lnTo>
                  <a:pt x="63321" y="114648"/>
                </a:lnTo>
                <a:lnTo>
                  <a:pt x="238541" y="114648"/>
                </a:lnTo>
                <a:cubicBezTo>
                  <a:pt x="244912" y="114648"/>
                  <a:pt x="250681" y="117231"/>
                  <a:pt x="254856" y="121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1"/>
            <a:endParaRPr lang="ko-KR" altLang="en-US" sz="1200" b="1" dirty="0">
              <a:solidFill>
                <a:srgbClr val="00BDD5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rcRect l="283" t="24277" r="658" b="1053"/>
          <a:stretch/>
        </p:blipFill>
        <p:spPr>
          <a:xfrm>
            <a:off x="575114" y="2248183"/>
            <a:ext cx="5539948" cy="3132000"/>
          </a:xfrm>
          <a:prstGeom prst="rect">
            <a:avLst/>
          </a:prstGeom>
        </p:spPr>
      </p:pic>
      <p:pic>
        <p:nvPicPr>
          <p:cNvPr id="13" name="그림 12" descr="C:\Users\NO1791\Desktop\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21043" r="1130" b="4441"/>
          <a:stretch/>
        </p:blipFill>
        <p:spPr bwMode="auto">
          <a:xfrm>
            <a:off x="6099945" y="2248183"/>
            <a:ext cx="5481181" cy="31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6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모서리가 둥근 직사각형 48"/>
          <p:cNvSpPr/>
          <p:nvPr/>
        </p:nvSpPr>
        <p:spPr>
          <a:xfrm>
            <a:off x="349758" y="788289"/>
            <a:ext cx="11448000" cy="5779008"/>
          </a:xfrm>
          <a:prstGeom prst="roundRect">
            <a:avLst>
              <a:gd name="adj" fmla="val 1629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600" b="1" dirty="0">
              <a:solidFill>
                <a:srgbClr val="00BDD5"/>
              </a:solidFill>
            </a:endParaRPr>
          </a:p>
        </p:txBody>
      </p:sp>
      <p:sp>
        <p:nvSpPr>
          <p:cNvPr id="50" name="양쪽 모서리가 둥근 사각형 49"/>
          <p:cNvSpPr/>
          <p:nvPr/>
        </p:nvSpPr>
        <p:spPr>
          <a:xfrm>
            <a:off x="545936" y="248793"/>
            <a:ext cx="2160000" cy="540000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prstClr val="white"/>
                </a:solidFill>
              </a:rPr>
              <a:t>Webinar</a:t>
            </a:r>
          </a:p>
        </p:txBody>
      </p:sp>
      <p:sp>
        <p:nvSpPr>
          <p:cNvPr id="51" name="자유형 50"/>
          <p:cNvSpPr/>
          <p:nvPr/>
        </p:nvSpPr>
        <p:spPr>
          <a:xfrm rot="10800000">
            <a:off x="11455345" y="6222909"/>
            <a:ext cx="344388" cy="344388"/>
          </a:xfrm>
          <a:custGeom>
            <a:avLst/>
            <a:gdLst>
              <a:gd name="connsiteX0" fmla="*/ 94648 w 344388"/>
              <a:gd name="connsiteY0" fmla="*/ 0 h 344388"/>
              <a:gd name="connsiteX1" fmla="*/ 344388 w 344388"/>
              <a:gd name="connsiteY1" fmla="*/ 0 h 344388"/>
              <a:gd name="connsiteX2" fmla="*/ 0 w 344388"/>
              <a:gd name="connsiteY2" fmla="*/ 344388 h 344388"/>
              <a:gd name="connsiteX3" fmla="*/ 0 w 344388"/>
              <a:gd name="connsiteY3" fmla="*/ 94648 h 344388"/>
              <a:gd name="connsiteX4" fmla="*/ 94648 w 344388"/>
              <a:gd name="connsiteY4" fmla="*/ 0 h 34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88" h="344388">
                <a:moveTo>
                  <a:pt x="94648" y="0"/>
                </a:moveTo>
                <a:lnTo>
                  <a:pt x="344388" y="0"/>
                </a:lnTo>
                <a:lnTo>
                  <a:pt x="0" y="344388"/>
                </a:lnTo>
                <a:lnTo>
                  <a:pt x="0" y="94648"/>
                </a:lnTo>
                <a:cubicBezTo>
                  <a:pt x="0" y="42375"/>
                  <a:pt x="42375" y="0"/>
                  <a:pt x="94648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DD5"/>
              </a:solidFill>
            </a:endParaRPr>
          </a:p>
        </p:txBody>
      </p:sp>
      <p:sp>
        <p:nvSpPr>
          <p:cNvPr id="52" name="자유형 51">
            <a:extLst>
              <a:ext uri="{FF2B5EF4-FFF2-40B4-BE49-F238E27FC236}">
                <a16:creationId xmlns:a16="http://schemas.microsoft.com/office/drawing/2014/main" id="{0D8E9706-5D2C-49EE-AF67-D3527E3BC152}"/>
              </a:ext>
            </a:extLst>
          </p:cNvPr>
          <p:cNvSpPr/>
          <p:nvPr/>
        </p:nvSpPr>
        <p:spPr>
          <a:xfrm rot="18000000">
            <a:off x="11612515" y="6390774"/>
            <a:ext cx="142049" cy="87307"/>
          </a:xfrm>
          <a:custGeom>
            <a:avLst/>
            <a:gdLst>
              <a:gd name="connsiteX0" fmla="*/ 101541 w 261614"/>
              <a:gd name="connsiteY0" fmla="*/ 2305 h 160794"/>
              <a:gd name="connsiteX1" fmla="*/ 101540 w 261614"/>
              <a:gd name="connsiteY1" fmla="*/ 2306 h 160794"/>
              <a:gd name="connsiteX2" fmla="*/ 101540 w 261614"/>
              <a:gd name="connsiteY2" fmla="*/ 2305 h 160794"/>
              <a:gd name="connsiteX3" fmla="*/ 254856 w 261614"/>
              <a:gd name="connsiteY3" fmla="*/ 121406 h 160794"/>
              <a:gd name="connsiteX4" fmla="*/ 261614 w 261614"/>
              <a:gd name="connsiteY4" fmla="*/ 137721 h 160794"/>
              <a:gd name="connsiteX5" fmla="*/ 261613 w 261614"/>
              <a:gd name="connsiteY5" fmla="*/ 137721 h 160794"/>
              <a:gd name="connsiteX6" fmla="*/ 238540 w 261614"/>
              <a:gd name="connsiteY6" fmla="*/ 160794 h 160794"/>
              <a:gd name="connsiteX7" fmla="*/ 24796 w 261614"/>
              <a:gd name="connsiteY7" fmla="*/ 160793 h 160794"/>
              <a:gd name="connsiteX8" fmla="*/ 21762 w 261614"/>
              <a:gd name="connsiteY8" fmla="*/ 159536 h 160794"/>
              <a:gd name="connsiteX9" fmla="*/ 11539 w 261614"/>
              <a:gd name="connsiteY9" fmla="*/ 158190 h 160794"/>
              <a:gd name="connsiteX10" fmla="*/ 11540 w 261614"/>
              <a:gd name="connsiteY10" fmla="*/ 158189 h 160794"/>
              <a:gd name="connsiteX11" fmla="*/ 3095 w 261614"/>
              <a:gd name="connsiteY11" fmla="*/ 126671 h 160794"/>
              <a:gd name="connsiteX12" fmla="*/ 70022 w 261614"/>
              <a:gd name="connsiteY12" fmla="*/ 10751 h 160794"/>
              <a:gd name="connsiteX13" fmla="*/ 84033 w 261614"/>
              <a:gd name="connsiteY13" fmla="*/ 0 h 160794"/>
              <a:gd name="connsiteX14" fmla="*/ 101540 w 261614"/>
              <a:gd name="connsiteY14" fmla="*/ 2306 h 160794"/>
              <a:gd name="connsiteX15" fmla="*/ 112290 w 261614"/>
              <a:gd name="connsiteY15" fmla="*/ 16315 h 160794"/>
              <a:gd name="connsiteX16" fmla="*/ 109985 w 261614"/>
              <a:gd name="connsiteY16" fmla="*/ 33823 h 160794"/>
              <a:gd name="connsiteX17" fmla="*/ 63321 w 261614"/>
              <a:gd name="connsiteY17" fmla="*/ 114648 h 160794"/>
              <a:gd name="connsiteX18" fmla="*/ 238541 w 261614"/>
              <a:gd name="connsiteY18" fmla="*/ 114648 h 160794"/>
              <a:gd name="connsiteX19" fmla="*/ 254856 w 261614"/>
              <a:gd name="connsiteY19" fmla="*/ 121406 h 16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614" h="160794">
                <a:moveTo>
                  <a:pt x="101541" y="2305"/>
                </a:moveTo>
                <a:lnTo>
                  <a:pt x="101540" y="2306"/>
                </a:lnTo>
                <a:lnTo>
                  <a:pt x="101540" y="2305"/>
                </a:lnTo>
                <a:close/>
                <a:moveTo>
                  <a:pt x="254856" y="121406"/>
                </a:moveTo>
                <a:cubicBezTo>
                  <a:pt x="259031" y="125581"/>
                  <a:pt x="261614" y="131350"/>
                  <a:pt x="261614" y="137721"/>
                </a:cubicBezTo>
                <a:lnTo>
                  <a:pt x="261613" y="137721"/>
                </a:lnTo>
                <a:cubicBezTo>
                  <a:pt x="261613" y="150464"/>
                  <a:pt x="251283" y="160794"/>
                  <a:pt x="238540" y="160794"/>
                </a:cubicBezTo>
                <a:lnTo>
                  <a:pt x="24796" y="160793"/>
                </a:lnTo>
                <a:lnTo>
                  <a:pt x="21762" y="159536"/>
                </a:lnTo>
                <a:lnTo>
                  <a:pt x="11539" y="158190"/>
                </a:lnTo>
                <a:lnTo>
                  <a:pt x="11540" y="158189"/>
                </a:lnTo>
                <a:cubicBezTo>
                  <a:pt x="504" y="151818"/>
                  <a:pt x="-3277" y="137707"/>
                  <a:pt x="3095" y="126671"/>
                </a:cubicBezTo>
                <a:lnTo>
                  <a:pt x="70022" y="10751"/>
                </a:lnTo>
                <a:cubicBezTo>
                  <a:pt x="73208" y="5233"/>
                  <a:pt x="78329" y="1529"/>
                  <a:pt x="84033" y="0"/>
                </a:cubicBezTo>
                <a:lnTo>
                  <a:pt x="101540" y="2306"/>
                </a:lnTo>
                <a:lnTo>
                  <a:pt x="112290" y="16315"/>
                </a:lnTo>
                <a:cubicBezTo>
                  <a:pt x="113818" y="22019"/>
                  <a:pt x="113171" y="28305"/>
                  <a:pt x="109985" y="33823"/>
                </a:cubicBezTo>
                <a:lnTo>
                  <a:pt x="63321" y="114648"/>
                </a:lnTo>
                <a:lnTo>
                  <a:pt x="238541" y="114648"/>
                </a:lnTo>
                <a:cubicBezTo>
                  <a:pt x="244912" y="114648"/>
                  <a:pt x="250681" y="117231"/>
                  <a:pt x="254856" y="121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1"/>
            <a:endParaRPr lang="ko-KR" altLang="en-US" sz="1200" b="1" dirty="0">
              <a:solidFill>
                <a:srgbClr val="00BDD5"/>
              </a:solidFill>
            </a:endParaRPr>
          </a:p>
        </p:txBody>
      </p:sp>
      <p:pic>
        <p:nvPicPr>
          <p:cNvPr id="6" name="0819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823" y="848808"/>
            <a:ext cx="10080000" cy="5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2000">
        <p:cut/>
      </p:transition>
    </mc:Choice>
    <mc:Fallback xmlns="">
      <p:transition advTm="3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349758" y="788289"/>
            <a:ext cx="11448000" cy="5779008"/>
          </a:xfrm>
          <a:prstGeom prst="roundRect">
            <a:avLst>
              <a:gd name="adj" fmla="val 1629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600" b="1" dirty="0">
              <a:solidFill>
                <a:srgbClr val="00BDD5"/>
              </a:solidFill>
            </a:endParaRPr>
          </a:p>
        </p:txBody>
      </p:sp>
      <p:sp>
        <p:nvSpPr>
          <p:cNvPr id="17" name="양쪽 모서리가 둥근 사각형 16"/>
          <p:cNvSpPr/>
          <p:nvPr/>
        </p:nvSpPr>
        <p:spPr>
          <a:xfrm>
            <a:off x="545936" y="248793"/>
            <a:ext cx="5400000" cy="540000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>
                <a:solidFill>
                  <a:prstClr val="white"/>
                </a:solidFill>
              </a:rPr>
              <a:t>NE_Build</a:t>
            </a:r>
            <a:r>
              <a:rPr lang="en-US" altLang="ko-KR" b="1" dirty="0">
                <a:solidFill>
                  <a:prstClr val="white"/>
                </a:solidFill>
              </a:rPr>
              <a:t> &amp; Grow Day / Regional Roadshow</a:t>
            </a:r>
          </a:p>
        </p:txBody>
      </p:sp>
      <p:sp>
        <p:nvSpPr>
          <p:cNvPr id="18" name="자유형 17"/>
          <p:cNvSpPr/>
          <p:nvPr/>
        </p:nvSpPr>
        <p:spPr>
          <a:xfrm rot="10800000">
            <a:off x="11455345" y="6222909"/>
            <a:ext cx="344388" cy="344388"/>
          </a:xfrm>
          <a:custGeom>
            <a:avLst/>
            <a:gdLst>
              <a:gd name="connsiteX0" fmla="*/ 94648 w 344388"/>
              <a:gd name="connsiteY0" fmla="*/ 0 h 344388"/>
              <a:gd name="connsiteX1" fmla="*/ 344388 w 344388"/>
              <a:gd name="connsiteY1" fmla="*/ 0 h 344388"/>
              <a:gd name="connsiteX2" fmla="*/ 0 w 344388"/>
              <a:gd name="connsiteY2" fmla="*/ 344388 h 344388"/>
              <a:gd name="connsiteX3" fmla="*/ 0 w 344388"/>
              <a:gd name="connsiteY3" fmla="*/ 94648 h 344388"/>
              <a:gd name="connsiteX4" fmla="*/ 94648 w 344388"/>
              <a:gd name="connsiteY4" fmla="*/ 0 h 34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88" h="344388">
                <a:moveTo>
                  <a:pt x="94648" y="0"/>
                </a:moveTo>
                <a:lnTo>
                  <a:pt x="344388" y="0"/>
                </a:lnTo>
                <a:lnTo>
                  <a:pt x="0" y="344388"/>
                </a:lnTo>
                <a:lnTo>
                  <a:pt x="0" y="94648"/>
                </a:lnTo>
                <a:cubicBezTo>
                  <a:pt x="0" y="42375"/>
                  <a:pt x="42375" y="0"/>
                  <a:pt x="94648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DD5"/>
              </a:solidFill>
            </a:endParaRPr>
          </a:p>
        </p:txBody>
      </p:sp>
      <p:sp>
        <p:nvSpPr>
          <p:cNvPr id="19" name="자유형 18">
            <a:extLst>
              <a:ext uri="{FF2B5EF4-FFF2-40B4-BE49-F238E27FC236}">
                <a16:creationId xmlns:a16="http://schemas.microsoft.com/office/drawing/2014/main" id="{0D8E9706-5D2C-49EE-AF67-D3527E3BC152}"/>
              </a:ext>
            </a:extLst>
          </p:cNvPr>
          <p:cNvSpPr/>
          <p:nvPr/>
        </p:nvSpPr>
        <p:spPr>
          <a:xfrm rot="18000000">
            <a:off x="11612515" y="6390774"/>
            <a:ext cx="142049" cy="87307"/>
          </a:xfrm>
          <a:custGeom>
            <a:avLst/>
            <a:gdLst>
              <a:gd name="connsiteX0" fmla="*/ 101541 w 261614"/>
              <a:gd name="connsiteY0" fmla="*/ 2305 h 160794"/>
              <a:gd name="connsiteX1" fmla="*/ 101540 w 261614"/>
              <a:gd name="connsiteY1" fmla="*/ 2306 h 160794"/>
              <a:gd name="connsiteX2" fmla="*/ 101540 w 261614"/>
              <a:gd name="connsiteY2" fmla="*/ 2305 h 160794"/>
              <a:gd name="connsiteX3" fmla="*/ 254856 w 261614"/>
              <a:gd name="connsiteY3" fmla="*/ 121406 h 160794"/>
              <a:gd name="connsiteX4" fmla="*/ 261614 w 261614"/>
              <a:gd name="connsiteY4" fmla="*/ 137721 h 160794"/>
              <a:gd name="connsiteX5" fmla="*/ 261613 w 261614"/>
              <a:gd name="connsiteY5" fmla="*/ 137721 h 160794"/>
              <a:gd name="connsiteX6" fmla="*/ 238540 w 261614"/>
              <a:gd name="connsiteY6" fmla="*/ 160794 h 160794"/>
              <a:gd name="connsiteX7" fmla="*/ 24796 w 261614"/>
              <a:gd name="connsiteY7" fmla="*/ 160793 h 160794"/>
              <a:gd name="connsiteX8" fmla="*/ 21762 w 261614"/>
              <a:gd name="connsiteY8" fmla="*/ 159536 h 160794"/>
              <a:gd name="connsiteX9" fmla="*/ 11539 w 261614"/>
              <a:gd name="connsiteY9" fmla="*/ 158190 h 160794"/>
              <a:gd name="connsiteX10" fmla="*/ 11540 w 261614"/>
              <a:gd name="connsiteY10" fmla="*/ 158189 h 160794"/>
              <a:gd name="connsiteX11" fmla="*/ 3095 w 261614"/>
              <a:gd name="connsiteY11" fmla="*/ 126671 h 160794"/>
              <a:gd name="connsiteX12" fmla="*/ 70022 w 261614"/>
              <a:gd name="connsiteY12" fmla="*/ 10751 h 160794"/>
              <a:gd name="connsiteX13" fmla="*/ 84033 w 261614"/>
              <a:gd name="connsiteY13" fmla="*/ 0 h 160794"/>
              <a:gd name="connsiteX14" fmla="*/ 101540 w 261614"/>
              <a:gd name="connsiteY14" fmla="*/ 2306 h 160794"/>
              <a:gd name="connsiteX15" fmla="*/ 112290 w 261614"/>
              <a:gd name="connsiteY15" fmla="*/ 16315 h 160794"/>
              <a:gd name="connsiteX16" fmla="*/ 109985 w 261614"/>
              <a:gd name="connsiteY16" fmla="*/ 33823 h 160794"/>
              <a:gd name="connsiteX17" fmla="*/ 63321 w 261614"/>
              <a:gd name="connsiteY17" fmla="*/ 114648 h 160794"/>
              <a:gd name="connsiteX18" fmla="*/ 238541 w 261614"/>
              <a:gd name="connsiteY18" fmla="*/ 114648 h 160794"/>
              <a:gd name="connsiteX19" fmla="*/ 254856 w 261614"/>
              <a:gd name="connsiteY19" fmla="*/ 121406 h 16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614" h="160794">
                <a:moveTo>
                  <a:pt x="101541" y="2305"/>
                </a:moveTo>
                <a:lnTo>
                  <a:pt x="101540" y="2306"/>
                </a:lnTo>
                <a:lnTo>
                  <a:pt x="101540" y="2305"/>
                </a:lnTo>
                <a:close/>
                <a:moveTo>
                  <a:pt x="254856" y="121406"/>
                </a:moveTo>
                <a:cubicBezTo>
                  <a:pt x="259031" y="125581"/>
                  <a:pt x="261614" y="131350"/>
                  <a:pt x="261614" y="137721"/>
                </a:cubicBezTo>
                <a:lnTo>
                  <a:pt x="261613" y="137721"/>
                </a:lnTo>
                <a:cubicBezTo>
                  <a:pt x="261613" y="150464"/>
                  <a:pt x="251283" y="160794"/>
                  <a:pt x="238540" y="160794"/>
                </a:cubicBezTo>
                <a:lnTo>
                  <a:pt x="24796" y="160793"/>
                </a:lnTo>
                <a:lnTo>
                  <a:pt x="21762" y="159536"/>
                </a:lnTo>
                <a:lnTo>
                  <a:pt x="11539" y="158190"/>
                </a:lnTo>
                <a:lnTo>
                  <a:pt x="11540" y="158189"/>
                </a:lnTo>
                <a:cubicBezTo>
                  <a:pt x="504" y="151818"/>
                  <a:pt x="-3277" y="137707"/>
                  <a:pt x="3095" y="126671"/>
                </a:cubicBezTo>
                <a:lnTo>
                  <a:pt x="70022" y="10751"/>
                </a:lnTo>
                <a:cubicBezTo>
                  <a:pt x="73208" y="5233"/>
                  <a:pt x="78329" y="1529"/>
                  <a:pt x="84033" y="0"/>
                </a:cubicBezTo>
                <a:lnTo>
                  <a:pt x="101540" y="2306"/>
                </a:lnTo>
                <a:lnTo>
                  <a:pt x="112290" y="16315"/>
                </a:lnTo>
                <a:cubicBezTo>
                  <a:pt x="113818" y="22019"/>
                  <a:pt x="113171" y="28305"/>
                  <a:pt x="109985" y="33823"/>
                </a:cubicBezTo>
                <a:lnTo>
                  <a:pt x="63321" y="114648"/>
                </a:lnTo>
                <a:lnTo>
                  <a:pt x="238541" y="114648"/>
                </a:lnTo>
                <a:cubicBezTo>
                  <a:pt x="244912" y="114648"/>
                  <a:pt x="250681" y="117231"/>
                  <a:pt x="254856" y="121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1"/>
            <a:endParaRPr lang="ko-KR" altLang="en-US" sz="1200" b="1" dirty="0">
              <a:solidFill>
                <a:srgbClr val="00BDD5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rcRect l="566" t="12872" r="532" b="12898"/>
          <a:stretch/>
        </p:blipFill>
        <p:spPr>
          <a:xfrm>
            <a:off x="506730" y="2215881"/>
            <a:ext cx="5627938" cy="3168000"/>
          </a:xfrm>
          <a:prstGeom prst="rect">
            <a:avLst/>
          </a:prstGeom>
        </p:spPr>
      </p:pic>
      <p:pic>
        <p:nvPicPr>
          <p:cNvPr id="15" name="그림 14" descr="C:\Users\yeongpark\Desktop\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11351" r="1877" b="17592"/>
          <a:stretch/>
        </p:blipFill>
        <p:spPr bwMode="auto">
          <a:xfrm>
            <a:off x="6122561" y="2215881"/>
            <a:ext cx="5546783" cy="316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0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796541" y="2286032"/>
            <a:ext cx="7208520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3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In-Person Business Meeting </a:t>
            </a:r>
          </a:p>
          <a:p>
            <a:pPr lvl="1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Sales Rep Training</a:t>
            </a: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1076324" y="4162425"/>
            <a:ext cx="10277475" cy="149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NE_Build</a:t>
            </a: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&amp; Grow sales managers and academic consultants</a:t>
            </a:r>
          </a:p>
          <a:p>
            <a:pPr marL="0" indent="0">
              <a:buNone/>
            </a:pP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make annual visits to partner/distributor’s region.</a:t>
            </a:r>
          </a:p>
        </p:txBody>
      </p:sp>
    </p:spTree>
    <p:extLst>
      <p:ext uri="{BB962C8B-B14F-4D97-AF65-F5344CB8AC3E}">
        <p14:creationId xmlns:p14="http://schemas.microsoft.com/office/powerpoint/2010/main" val="1477456560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796541" y="2286032"/>
            <a:ext cx="7208520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3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In-Person Business Meeting </a:t>
            </a:r>
          </a:p>
          <a:p>
            <a:pPr lvl="1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Sales Rep Training</a:t>
            </a: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981076" y="4162425"/>
            <a:ext cx="10382250" cy="149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We have in-person meetings in order to discuss </a:t>
            </a:r>
          </a:p>
          <a:p>
            <a:pPr marL="0" indent="0">
              <a:buNone/>
            </a:pP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market conditions, sales figures, marketing, new releases etc. </a:t>
            </a:r>
          </a:p>
        </p:txBody>
      </p:sp>
    </p:spTree>
    <p:extLst>
      <p:ext uri="{BB962C8B-B14F-4D97-AF65-F5344CB8AC3E}">
        <p14:creationId xmlns:p14="http://schemas.microsoft.com/office/powerpoint/2010/main" val="25221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796541" y="2286032"/>
            <a:ext cx="7208520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3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In-Person Business Meeting </a:t>
            </a:r>
          </a:p>
          <a:p>
            <a:pPr lvl="1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Sales Rep Training</a:t>
            </a: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2514599" y="4162425"/>
            <a:ext cx="7191375" cy="149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and provide customized training sessions</a:t>
            </a:r>
          </a:p>
          <a:p>
            <a:pPr marL="0" indent="0">
              <a:buNone/>
            </a:pPr>
            <a:r>
              <a:rPr lang="en-US" altLang="ko-KR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regional sales reps on demand.</a:t>
            </a:r>
            <a:endParaRPr lang="ko-KR" altLang="en-US" sz="32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Sales rep training</a:t>
            </a:r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349758" y="788289"/>
            <a:ext cx="11448000" cy="5779008"/>
          </a:xfrm>
          <a:prstGeom prst="roundRect">
            <a:avLst>
              <a:gd name="adj" fmla="val 1629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600" b="1" dirty="0">
              <a:solidFill>
                <a:srgbClr val="00BDD5"/>
              </a:solidFill>
            </a:endParaRPr>
          </a:p>
        </p:txBody>
      </p:sp>
      <p:sp>
        <p:nvSpPr>
          <p:cNvPr id="6" name="양쪽 모서리가 둥근 사각형 5"/>
          <p:cNvSpPr/>
          <p:nvPr/>
        </p:nvSpPr>
        <p:spPr>
          <a:xfrm>
            <a:off x="545936" y="248793"/>
            <a:ext cx="2520000" cy="540000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prstClr val="white"/>
                </a:solidFill>
              </a:rPr>
              <a:t>Sales Rep Training</a:t>
            </a:r>
          </a:p>
        </p:txBody>
      </p:sp>
      <p:sp>
        <p:nvSpPr>
          <p:cNvPr id="7" name="자유형 6"/>
          <p:cNvSpPr/>
          <p:nvPr/>
        </p:nvSpPr>
        <p:spPr>
          <a:xfrm rot="10800000">
            <a:off x="11455345" y="6222909"/>
            <a:ext cx="344388" cy="344388"/>
          </a:xfrm>
          <a:custGeom>
            <a:avLst/>
            <a:gdLst>
              <a:gd name="connsiteX0" fmla="*/ 94648 w 344388"/>
              <a:gd name="connsiteY0" fmla="*/ 0 h 344388"/>
              <a:gd name="connsiteX1" fmla="*/ 344388 w 344388"/>
              <a:gd name="connsiteY1" fmla="*/ 0 h 344388"/>
              <a:gd name="connsiteX2" fmla="*/ 0 w 344388"/>
              <a:gd name="connsiteY2" fmla="*/ 344388 h 344388"/>
              <a:gd name="connsiteX3" fmla="*/ 0 w 344388"/>
              <a:gd name="connsiteY3" fmla="*/ 94648 h 344388"/>
              <a:gd name="connsiteX4" fmla="*/ 94648 w 344388"/>
              <a:gd name="connsiteY4" fmla="*/ 0 h 34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88" h="344388">
                <a:moveTo>
                  <a:pt x="94648" y="0"/>
                </a:moveTo>
                <a:lnTo>
                  <a:pt x="344388" y="0"/>
                </a:lnTo>
                <a:lnTo>
                  <a:pt x="0" y="344388"/>
                </a:lnTo>
                <a:lnTo>
                  <a:pt x="0" y="94648"/>
                </a:lnTo>
                <a:cubicBezTo>
                  <a:pt x="0" y="42375"/>
                  <a:pt x="42375" y="0"/>
                  <a:pt x="94648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4B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DD5"/>
              </a:solidFill>
            </a:endParaRPr>
          </a:p>
        </p:txBody>
      </p:sp>
      <p:sp>
        <p:nvSpPr>
          <p:cNvPr id="8" name="자유형 7">
            <a:extLst>
              <a:ext uri="{FF2B5EF4-FFF2-40B4-BE49-F238E27FC236}">
                <a16:creationId xmlns:a16="http://schemas.microsoft.com/office/drawing/2014/main" id="{0D8E9706-5D2C-49EE-AF67-D3527E3BC152}"/>
              </a:ext>
            </a:extLst>
          </p:cNvPr>
          <p:cNvSpPr/>
          <p:nvPr/>
        </p:nvSpPr>
        <p:spPr>
          <a:xfrm rot="18000000">
            <a:off x="11612515" y="6390774"/>
            <a:ext cx="142049" cy="87307"/>
          </a:xfrm>
          <a:custGeom>
            <a:avLst/>
            <a:gdLst>
              <a:gd name="connsiteX0" fmla="*/ 101541 w 261614"/>
              <a:gd name="connsiteY0" fmla="*/ 2305 h 160794"/>
              <a:gd name="connsiteX1" fmla="*/ 101540 w 261614"/>
              <a:gd name="connsiteY1" fmla="*/ 2306 h 160794"/>
              <a:gd name="connsiteX2" fmla="*/ 101540 w 261614"/>
              <a:gd name="connsiteY2" fmla="*/ 2305 h 160794"/>
              <a:gd name="connsiteX3" fmla="*/ 254856 w 261614"/>
              <a:gd name="connsiteY3" fmla="*/ 121406 h 160794"/>
              <a:gd name="connsiteX4" fmla="*/ 261614 w 261614"/>
              <a:gd name="connsiteY4" fmla="*/ 137721 h 160794"/>
              <a:gd name="connsiteX5" fmla="*/ 261613 w 261614"/>
              <a:gd name="connsiteY5" fmla="*/ 137721 h 160794"/>
              <a:gd name="connsiteX6" fmla="*/ 238540 w 261614"/>
              <a:gd name="connsiteY6" fmla="*/ 160794 h 160794"/>
              <a:gd name="connsiteX7" fmla="*/ 24796 w 261614"/>
              <a:gd name="connsiteY7" fmla="*/ 160793 h 160794"/>
              <a:gd name="connsiteX8" fmla="*/ 21762 w 261614"/>
              <a:gd name="connsiteY8" fmla="*/ 159536 h 160794"/>
              <a:gd name="connsiteX9" fmla="*/ 11539 w 261614"/>
              <a:gd name="connsiteY9" fmla="*/ 158190 h 160794"/>
              <a:gd name="connsiteX10" fmla="*/ 11540 w 261614"/>
              <a:gd name="connsiteY10" fmla="*/ 158189 h 160794"/>
              <a:gd name="connsiteX11" fmla="*/ 3095 w 261614"/>
              <a:gd name="connsiteY11" fmla="*/ 126671 h 160794"/>
              <a:gd name="connsiteX12" fmla="*/ 70022 w 261614"/>
              <a:gd name="connsiteY12" fmla="*/ 10751 h 160794"/>
              <a:gd name="connsiteX13" fmla="*/ 84033 w 261614"/>
              <a:gd name="connsiteY13" fmla="*/ 0 h 160794"/>
              <a:gd name="connsiteX14" fmla="*/ 101540 w 261614"/>
              <a:gd name="connsiteY14" fmla="*/ 2306 h 160794"/>
              <a:gd name="connsiteX15" fmla="*/ 112290 w 261614"/>
              <a:gd name="connsiteY15" fmla="*/ 16315 h 160794"/>
              <a:gd name="connsiteX16" fmla="*/ 109985 w 261614"/>
              <a:gd name="connsiteY16" fmla="*/ 33823 h 160794"/>
              <a:gd name="connsiteX17" fmla="*/ 63321 w 261614"/>
              <a:gd name="connsiteY17" fmla="*/ 114648 h 160794"/>
              <a:gd name="connsiteX18" fmla="*/ 238541 w 261614"/>
              <a:gd name="connsiteY18" fmla="*/ 114648 h 160794"/>
              <a:gd name="connsiteX19" fmla="*/ 254856 w 261614"/>
              <a:gd name="connsiteY19" fmla="*/ 121406 h 16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614" h="160794">
                <a:moveTo>
                  <a:pt x="101541" y="2305"/>
                </a:moveTo>
                <a:lnTo>
                  <a:pt x="101540" y="2306"/>
                </a:lnTo>
                <a:lnTo>
                  <a:pt x="101540" y="2305"/>
                </a:lnTo>
                <a:close/>
                <a:moveTo>
                  <a:pt x="254856" y="121406"/>
                </a:moveTo>
                <a:cubicBezTo>
                  <a:pt x="259031" y="125581"/>
                  <a:pt x="261614" y="131350"/>
                  <a:pt x="261614" y="137721"/>
                </a:cubicBezTo>
                <a:lnTo>
                  <a:pt x="261613" y="137721"/>
                </a:lnTo>
                <a:cubicBezTo>
                  <a:pt x="261613" y="150464"/>
                  <a:pt x="251283" y="160794"/>
                  <a:pt x="238540" y="160794"/>
                </a:cubicBezTo>
                <a:lnTo>
                  <a:pt x="24796" y="160793"/>
                </a:lnTo>
                <a:lnTo>
                  <a:pt x="21762" y="159536"/>
                </a:lnTo>
                <a:lnTo>
                  <a:pt x="11539" y="158190"/>
                </a:lnTo>
                <a:lnTo>
                  <a:pt x="11540" y="158189"/>
                </a:lnTo>
                <a:cubicBezTo>
                  <a:pt x="504" y="151818"/>
                  <a:pt x="-3277" y="137707"/>
                  <a:pt x="3095" y="126671"/>
                </a:cubicBezTo>
                <a:lnTo>
                  <a:pt x="70022" y="10751"/>
                </a:lnTo>
                <a:cubicBezTo>
                  <a:pt x="73208" y="5233"/>
                  <a:pt x="78329" y="1529"/>
                  <a:pt x="84033" y="0"/>
                </a:cubicBezTo>
                <a:lnTo>
                  <a:pt x="101540" y="2306"/>
                </a:lnTo>
                <a:lnTo>
                  <a:pt x="112290" y="16315"/>
                </a:lnTo>
                <a:cubicBezTo>
                  <a:pt x="113818" y="22019"/>
                  <a:pt x="113171" y="28305"/>
                  <a:pt x="109985" y="33823"/>
                </a:cubicBezTo>
                <a:lnTo>
                  <a:pt x="63321" y="114648"/>
                </a:lnTo>
                <a:lnTo>
                  <a:pt x="238541" y="114648"/>
                </a:lnTo>
                <a:cubicBezTo>
                  <a:pt x="244912" y="114648"/>
                  <a:pt x="250681" y="117231"/>
                  <a:pt x="254856" y="121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1"/>
            <a:endParaRPr lang="ko-KR" altLang="en-US" sz="1200" b="1" dirty="0">
              <a:solidFill>
                <a:srgbClr val="00BDD5"/>
              </a:solidFill>
            </a:endParaRPr>
          </a:p>
        </p:txBody>
      </p:sp>
      <p:pic>
        <p:nvPicPr>
          <p:cNvPr id="4" name="그림 3" descr="C:\Users\NO1791\Desktop\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6821" r="409" b="8558"/>
          <a:stretch/>
        </p:blipFill>
        <p:spPr bwMode="auto">
          <a:xfrm>
            <a:off x="623579" y="2057793"/>
            <a:ext cx="574711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내용 개체 틀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"/>
          <a:stretch/>
        </p:blipFill>
        <p:spPr>
          <a:xfrm>
            <a:off x="6369195" y="2057793"/>
            <a:ext cx="5137515" cy="3240000"/>
          </a:xfrm>
        </p:spPr>
      </p:pic>
    </p:spTree>
    <p:extLst>
      <p:ext uri="{BB962C8B-B14F-4D97-AF65-F5344CB8AC3E}">
        <p14:creationId xmlns:p14="http://schemas.microsoft.com/office/powerpoint/2010/main" val="33802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>
        <p:cut/>
      </p:transition>
    </mc:Choice>
    <mc:Fallback xmlns="">
      <p:transition advTm="2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제목 1"/>
          <p:cNvSpPr txBox="1">
            <a:spLocks/>
          </p:cNvSpPr>
          <p:nvPr/>
        </p:nvSpPr>
        <p:spPr>
          <a:xfrm>
            <a:off x="346647" y="226727"/>
            <a:ext cx="5738468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▶</a:t>
            </a:r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Competencies</a:t>
            </a:r>
            <a:endParaRPr lang="ko-KR" altLang="en-US" sz="32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752028" y="2950793"/>
            <a:ext cx="10618877" cy="1440000"/>
            <a:chOff x="752028" y="2950793"/>
            <a:chExt cx="10618877" cy="1440000"/>
          </a:xfrm>
        </p:grpSpPr>
        <p:sp>
          <p:nvSpPr>
            <p:cNvPr id="48" name="모서리가 둥근 직사각형 47"/>
            <p:cNvSpPr/>
            <p:nvPr/>
          </p:nvSpPr>
          <p:spPr>
            <a:xfrm>
              <a:off x="2910905" y="2950793"/>
              <a:ext cx="8460000" cy="1440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4C4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endParaRPr lang="ko-KR" altLang="en-US" sz="10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49" name="양쪽 모서리가 둥근 사각형 48"/>
            <p:cNvSpPr/>
            <p:nvPr/>
          </p:nvSpPr>
          <p:spPr>
            <a:xfrm rot="16200000" flipH="1">
              <a:off x="1220028" y="2482793"/>
              <a:ext cx="1440000" cy="2376000"/>
            </a:xfrm>
            <a:prstGeom prst="round2Same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rgbClr val="4C4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endParaRPr lang="ko-KR" altLang="en-US" sz="1000" dirty="0">
                <a:solidFill>
                  <a:prstClr val="white"/>
                </a:solidFill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999761" y="3202622"/>
              <a:ext cx="184653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2.</a:t>
              </a:r>
            </a:p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Diverse </a:t>
              </a:r>
            </a:p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Sales Infrastructure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43873" y="3110317"/>
              <a:ext cx="725824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Dedicated regional distributors(partners) specialized for target markets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NE-branded teaching centers marketed nationwide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Specialized sales force &amp; partners for Higher-Ed. and B2B sectors</a:t>
              </a:r>
            </a:p>
          </p:txBody>
        </p:sp>
        <p:grpSp>
          <p:nvGrpSpPr>
            <p:cNvPr id="98" name="그룹 97"/>
            <p:cNvGrpSpPr/>
            <p:nvPr/>
          </p:nvGrpSpPr>
          <p:grpSpPr>
            <a:xfrm>
              <a:off x="9782535" y="3044926"/>
              <a:ext cx="1260000" cy="1260000"/>
              <a:chOff x="437170" y="2226175"/>
              <a:chExt cx="1800000" cy="1800000"/>
            </a:xfrm>
          </p:grpSpPr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F0F08DF1-0294-4063-8001-8BFF5FF4D7F2}"/>
                  </a:ext>
                </a:extLst>
              </p:cNvPr>
              <p:cNvGrpSpPr/>
              <p:nvPr/>
            </p:nvGrpSpPr>
            <p:grpSpPr>
              <a:xfrm>
                <a:off x="437170" y="2226175"/>
                <a:ext cx="1800000" cy="1800000"/>
                <a:chOff x="4006714" y="859804"/>
                <a:chExt cx="4751813" cy="4751813"/>
              </a:xfrm>
            </p:grpSpPr>
            <p:grpSp>
              <p:nvGrpSpPr>
                <p:cNvPr id="82" name="그룹 81">
                  <a:extLst>
                    <a:ext uri="{FF2B5EF4-FFF2-40B4-BE49-F238E27FC236}">
                      <a16:creationId xmlns:a16="http://schemas.microsoft.com/office/drawing/2014/main" id="{EBE840B3-9B16-4B5F-ADF6-44282B622055}"/>
                    </a:ext>
                  </a:extLst>
                </p:cNvPr>
                <p:cNvGrpSpPr/>
                <p:nvPr/>
              </p:nvGrpSpPr>
              <p:grpSpPr>
                <a:xfrm>
                  <a:off x="4006714" y="2720199"/>
                  <a:ext cx="4751813" cy="1031023"/>
                  <a:chOff x="3450605" y="2796399"/>
                  <a:chExt cx="4751813" cy="1031023"/>
                </a:xfrm>
              </p:grpSpPr>
              <p:sp>
                <p:nvSpPr>
                  <p:cNvPr id="95" name="타원 94">
                    <a:extLst>
                      <a:ext uri="{FF2B5EF4-FFF2-40B4-BE49-F238E27FC236}">
                        <a16:creationId xmlns:a16="http://schemas.microsoft.com/office/drawing/2014/main" id="{94898092-981A-4FC5-AD75-D9848072B3B1}"/>
                      </a:ext>
                    </a:extLst>
                  </p:cNvPr>
                  <p:cNvSpPr/>
                  <p:nvPr/>
                </p:nvSpPr>
                <p:spPr>
                  <a:xfrm>
                    <a:off x="3735658" y="2796399"/>
                    <a:ext cx="4181707" cy="1031023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타원 95">
                    <a:extLst>
                      <a:ext uri="{FF2B5EF4-FFF2-40B4-BE49-F238E27FC236}">
                        <a16:creationId xmlns:a16="http://schemas.microsoft.com/office/drawing/2014/main" id="{40A61E6E-6479-486B-A1F8-4286E48B89F7}"/>
                      </a:ext>
                    </a:extLst>
                  </p:cNvPr>
                  <p:cNvSpPr/>
                  <p:nvPr/>
                </p:nvSpPr>
                <p:spPr>
                  <a:xfrm>
                    <a:off x="3450605" y="2988527"/>
                    <a:ext cx="646771" cy="64677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타원 96">
                    <a:extLst>
                      <a:ext uri="{FF2B5EF4-FFF2-40B4-BE49-F238E27FC236}">
                        <a16:creationId xmlns:a16="http://schemas.microsoft.com/office/drawing/2014/main" id="{101102F2-D491-4870-A237-8B8F22A7A0EC}"/>
                      </a:ext>
                    </a:extLst>
                  </p:cNvPr>
                  <p:cNvSpPr/>
                  <p:nvPr/>
                </p:nvSpPr>
                <p:spPr>
                  <a:xfrm>
                    <a:off x="7555647" y="2988526"/>
                    <a:ext cx="646771" cy="64677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3" name="그룹 82">
                  <a:extLst>
                    <a:ext uri="{FF2B5EF4-FFF2-40B4-BE49-F238E27FC236}">
                      <a16:creationId xmlns:a16="http://schemas.microsoft.com/office/drawing/2014/main" id="{25F55269-8557-453F-8DBF-AD56BB83ACBA}"/>
                    </a:ext>
                  </a:extLst>
                </p:cNvPr>
                <p:cNvGrpSpPr/>
                <p:nvPr/>
              </p:nvGrpSpPr>
              <p:grpSpPr>
                <a:xfrm rot="18900000">
                  <a:off x="4006714" y="2720199"/>
                  <a:ext cx="4751813" cy="1031023"/>
                  <a:chOff x="3450605" y="2796399"/>
                  <a:chExt cx="4751813" cy="1031023"/>
                </a:xfrm>
              </p:grpSpPr>
              <p:sp>
                <p:nvSpPr>
                  <p:cNvPr id="92" name="타원 91">
                    <a:extLst>
                      <a:ext uri="{FF2B5EF4-FFF2-40B4-BE49-F238E27FC236}">
                        <a16:creationId xmlns:a16="http://schemas.microsoft.com/office/drawing/2014/main" id="{E0955158-D42E-418B-89EB-E0B2F92E3DA0}"/>
                      </a:ext>
                    </a:extLst>
                  </p:cNvPr>
                  <p:cNvSpPr/>
                  <p:nvPr/>
                </p:nvSpPr>
                <p:spPr>
                  <a:xfrm>
                    <a:off x="3735658" y="2796399"/>
                    <a:ext cx="4181707" cy="1031023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  <a:alpha val="52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타원 92">
                    <a:extLst>
                      <a:ext uri="{FF2B5EF4-FFF2-40B4-BE49-F238E27FC236}">
                        <a16:creationId xmlns:a16="http://schemas.microsoft.com/office/drawing/2014/main" id="{BAF96693-7821-423F-B5C8-21A60137C19F}"/>
                      </a:ext>
                    </a:extLst>
                  </p:cNvPr>
                  <p:cNvSpPr/>
                  <p:nvPr/>
                </p:nvSpPr>
                <p:spPr>
                  <a:xfrm>
                    <a:off x="3450605" y="2988527"/>
                    <a:ext cx="646771" cy="64677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타원 93">
                    <a:extLst>
                      <a:ext uri="{FF2B5EF4-FFF2-40B4-BE49-F238E27FC236}">
                        <a16:creationId xmlns:a16="http://schemas.microsoft.com/office/drawing/2014/main" id="{56133449-C310-47CC-92EA-FCC3C0CABE5A}"/>
                      </a:ext>
                    </a:extLst>
                  </p:cNvPr>
                  <p:cNvSpPr/>
                  <p:nvPr/>
                </p:nvSpPr>
                <p:spPr>
                  <a:xfrm>
                    <a:off x="7555647" y="2988526"/>
                    <a:ext cx="646771" cy="64677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4" name="그룹 83">
                  <a:extLst>
                    <a:ext uri="{FF2B5EF4-FFF2-40B4-BE49-F238E27FC236}">
                      <a16:creationId xmlns:a16="http://schemas.microsoft.com/office/drawing/2014/main" id="{3F0E4E75-DC2B-4169-B832-9242F098EECE}"/>
                    </a:ext>
                  </a:extLst>
                </p:cNvPr>
                <p:cNvGrpSpPr/>
                <p:nvPr/>
              </p:nvGrpSpPr>
              <p:grpSpPr>
                <a:xfrm rot="16200000">
                  <a:off x="4006714" y="2720199"/>
                  <a:ext cx="4751813" cy="1031023"/>
                  <a:chOff x="3450605" y="2796399"/>
                  <a:chExt cx="4751813" cy="1031023"/>
                </a:xfrm>
              </p:grpSpPr>
              <p:sp>
                <p:nvSpPr>
                  <p:cNvPr id="89" name="타원 88">
                    <a:extLst>
                      <a:ext uri="{FF2B5EF4-FFF2-40B4-BE49-F238E27FC236}">
                        <a16:creationId xmlns:a16="http://schemas.microsoft.com/office/drawing/2014/main" id="{D18F153A-84FD-4540-90B5-6303D96CF75D}"/>
                      </a:ext>
                    </a:extLst>
                  </p:cNvPr>
                  <p:cNvSpPr/>
                  <p:nvPr/>
                </p:nvSpPr>
                <p:spPr>
                  <a:xfrm>
                    <a:off x="3735658" y="2796399"/>
                    <a:ext cx="4181707" cy="1031023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  <a:alpha val="26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0" name="타원 89">
                    <a:extLst>
                      <a:ext uri="{FF2B5EF4-FFF2-40B4-BE49-F238E27FC236}">
                        <a16:creationId xmlns:a16="http://schemas.microsoft.com/office/drawing/2014/main" id="{0762E209-EE7E-421C-A232-30387AA1C9FE}"/>
                      </a:ext>
                    </a:extLst>
                  </p:cNvPr>
                  <p:cNvSpPr/>
                  <p:nvPr/>
                </p:nvSpPr>
                <p:spPr>
                  <a:xfrm>
                    <a:off x="3450605" y="2988527"/>
                    <a:ext cx="646771" cy="646771"/>
                  </a:xfrm>
                  <a:prstGeom prst="ellipse">
                    <a:avLst/>
                  </a:prstGeom>
                  <a:solidFill>
                    <a:srgbClr val="CACCC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타원 90">
                    <a:extLst>
                      <a:ext uri="{FF2B5EF4-FFF2-40B4-BE49-F238E27FC236}">
                        <a16:creationId xmlns:a16="http://schemas.microsoft.com/office/drawing/2014/main" id="{4F3885E1-4BE5-4EA7-8C25-53E43923EA68}"/>
                      </a:ext>
                    </a:extLst>
                  </p:cNvPr>
                  <p:cNvSpPr/>
                  <p:nvPr/>
                </p:nvSpPr>
                <p:spPr>
                  <a:xfrm>
                    <a:off x="7555647" y="2988526"/>
                    <a:ext cx="646771" cy="646771"/>
                  </a:xfrm>
                  <a:prstGeom prst="ellipse">
                    <a:avLst/>
                  </a:prstGeom>
                  <a:solidFill>
                    <a:srgbClr val="CACCC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5" name="그룹 84">
                  <a:extLst>
                    <a:ext uri="{FF2B5EF4-FFF2-40B4-BE49-F238E27FC236}">
                      <a16:creationId xmlns:a16="http://schemas.microsoft.com/office/drawing/2014/main" id="{2F59B3DA-8BA5-481B-83C3-F2547F673453}"/>
                    </a:ext>
                  </a:extLst>
                </p:cNvPr>
                <p:cNvGrpSpPr/>
                <p:nvPr/>
              </p:nvGrpSpPr>
              <p:grpSpPr>
                <a:xfrm rot="13500000">
                  <a:off x="4006714" y="2720199"/>
                  <a:ext cx="4751813" cy="1031023"/>
                  <a:chOff x="3450605" y="2796399"/>
                  <a:chExt cx="4751813" cy="1031023"/>
                </a:xfrm>
              </p:grpSpPr>
              <p:sp>
                <p:nvSpPr>
                  <p:cNvPr id="86" name="타원 85">
                    <a:extLst>
                      <a:ext uri="{FF2B5EF4-FFF2-40B4-BE49-F238E27FC236}">
                        <a16:creationId xmlns:a16="http://schemas.microsoft.com/office/drawing/2014/main" id="{C3EFF78C-9927-4966-8B4C-3A92E065BE05}"/>
                      </a:ext>
                    </a:extLst>
                  </p:cNvPr>
                  <p:cNvSpPr/>
                  <p:nvPr/>
                </p:nvSpPr>
                <p:spPr>
                  <a:xfrm>
                    <a:off x="3735658" y="2796399"/>
                    <a:ext cx="4181707" cy="1031023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  <a:alpha val="44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타원 86">
                    <a:extLst>
                      <a:ext uri="{FF2B5EF4-FFF2-40B4-BE49-F238E27FC236}">
                        <a16:creationId xmlns:a16="http://schemas.microsoft.com/office/drawing/2014/main" id="{CD8C060D-5BF2-453B-9080-1F9F800A0FA2}"/>
                      </a:ext>
                    </a:extLst>
                  </p:cNvPr>
                  <p:cNvSpPr/>
                  <p:nvPr/>
                </p:nvSpPr>
                <p:spPr>
                  <a:xfrm>
                    <a:off x="3450605" y="2988527"/>
                    <a:ext cx="646771" cy="64677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타원 87">
                    <a:extLst>
                      <a:ext uri="{FF2B5EF4-FFF2-40B4-BE49-F238E27FC236}">
                        <a16:creationId xmlns:a16="http://schemas.microsoft.com/office/drawing/2014/main" id="{395C7B87-6463-4F1D-A7D8-C1A1C95CEA8E}"/>
                      </a:ext>
                    </a:extLst>
                  </p:cNvPr>
                  <p:cNvSpPr/>
                  <p:nvPr/>
                </p:nvSpPr>
                <p:spPr>
                  <a:xfrm>
                    <a:off x="7555647" y="2988526"/>
                    <a:ext cx="646771" cy="64677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20"/>
              <p:cNvGrpSpPr>
                <a:grpSpLocks noChangeAspect="1"/>
              </p:cNvGrpSpPr>
              <p:nvPr/>
            </p:nvGrpSpPr>
            <p:grpSpPr bwMode="auto">
              <a:xfrm>
                <a:off x="514734" y="3062785"/>
                <a:ext cx="81335" cy="110945"/>
                <a:chOff x="2597" y="4163"/>
                <a:chExt cx="217" cy="296"/>
              </a:xfrm>
              <a:solidFill>
                <a:schemeClr val="bg1"/>
              </a:solidFill>
            </p:grpSpPr>
            <p:sp>
              <p:nvSpPr>
                <p:cNvPr id="78" name="Freeform 22"/>
                <p:cNvSpPr>
                  <a:spLocks noEditPoints="1"/>
                </p:cNvSpPr>
                <p:nvPr/>
              </p:nvSpPr>
              <p:spPr bwMode="auto">
                <a:xfrm>
                  <a:off x="2630" y="4163"/>
                  <a:ext cx="151" cy="176"/>
                </a:xfrm>
                <a:custGeom>
                  <a:avLst/>
                  <a:gdLst>
                    <a:gd name="T0" fmla="*/ 410 w 1662"/>
                    <a:gd name="T1" fmla="*/ 645 h 1942"/>
                    <a:gd name="T2" fmla="*/ 309 w 1662"/>
                    <a:gd name="T3" fmla="*/ 847 h 1942"/>
                    <a:gd name="T4" fmla="*/ 255 w 1662"/>
                    <a:gd name="T5" fmla="*/ 1023 h 1942"/>
                    <a:gd name="T6" fmla="*/ 263 w 1662"/>
                    <a:gd name="T7" fmla="*/ 1206 h 1942"/>
                    <a:gd name="T8" fmla="*/ 347 w 1662"/>
                    <a:gd name="T9" fmla="*/ 1429 h 1942"/>
                    <a:gd name="T10" fmla="*/ 476 w 1662"/>
                    <a:gd name="T11" fmla="*/ 1620 h 1942"/>
                    <a:gd name="T12" fmla="*/ 638 w 1662"/>
                    <a:gd name="T13" fmla="*/ 1753 h 1942"/>
                    <a:gd name="T14" fmla="*/ 825 w 1662"/>
                    <a:gd name="T15" fmla="*/ 1803 h 1942"/>
                    <a:gd name="T16" fmla="*/ 1013 w 1662"/>
                    <a:gd name="T17" fmla="*/ 1753 h 1942"/>
                    <a:gd name="T18" fmla="*/ 1176 w 1662"/>
                    <a:gd name="T19" fmla="*/ 1619 h 1942"/>
                    <a:gd name="T20" fmla="*/ 1305 w 1662"/>
                    <a:gd name="T21" fmla="*/ 1428 h 1942"/>
                    <a:gd name="T22" fmla="*/ 1388 w 1662"/>
                    <a:gd name="T23" fmla="*/ 1205 h 1942"/>
                    <a:gd name="T24" fmla="*/ 1418 w 1662"/>
                    <a:gd name="T25" fmla="*/ 974 h 1942"/>
                    <a:gd name="T26" fmla="*/ 1266 w 1662"/>
                    <a:gd name="T27" fmla="*/ 836 h 1942"/>
                    <a:gd name="T28" fmla="*/ 1012 w 1662"/>
                    <a:gd name="T29" fmla="*/ 794 h 1942"/>
                    <a:gd name="T30" fmla="*/ 806 w 1662"/>
                    <a:gd name="T31" fmla="*/ 713 h 1942"/>
                    <a:gd name="T32" fmla="*/ 646 w 1662"/>
                    <a:gd name="T33" fmla="*/ 610 h 1942"/>
                    <a:gd name="T34" fmla="*/ 526 w 1662"/>
                    <a:gd name="T35" fmla="*/ 499 h 1942"/>
                    <a:gd name="T36" fmla="*/ 944 w 1662"/>
                    <a:gd name="T37" fmla="*/ 23 h 1942"/>
                    <a:gd name="T38" fmla="*/ 1152 w 1662"/>
                    <a:gd name="T39" fmla="*/ 118 h 1942"/>
                    <a:gd name="T40" fmla="*/ 1271 w 1662"/>
                    <a:gd name="T41" fmla="*/ 205 h 1942"/>
                    <a:gd name="T42" fmla="*/ 1388 w 1662"/>
                    <a:gd name="T43" fmla="*/ 323 h 1942"/>
                    <a:gd name="T44" fmla="*/ 1455 w 1662"/>
                    <a:gd name="T45" fmla="*/ 429 h 1942"/>
                    <a:gd name="T46" fmla="*/ 1524 w 1662"/>
                    <a:gd name="T47" fmla="*/ 626 h 1942"/>
                    <a:gd name="T48" fmla="*/ 1555 w 1662"/>
                    <a:gd name="T49" fmla="*/ 892 h 1942"/>
                    <a:gd name="T50" fmla="*/ 1619 w 1662"/>
                    <a:gd name="T51" fmla="*/ 939 h 1942"/>
                    <a:gd name="T52" fmla="*/ 1657 w 1662"/>
                    <a:gd name="T53" fmla="*/ 1032 h 1942"/>
                    <a:gd name="T54" fmla="*/ 1655 w 1662"/>
                    <a:gd name="T55" fmla="*/ 1183 h 1942"/>
                    <a:gd name="T56" fmla="*/ 1611 w 1662"/>
                    <a:gd name="T57" fmla="*/ 1304 h 1942"/>
                    <a:gd name="T58" fmla="*/ 1537 w 1662"/>
                    <a:gd name="T59" fmla="*/ 1372 h 1942"/>
                    <a:gd name="T60" fmla="*/ 1445 w 1662"/>
                    <a:gd name="T61" fmla="*/ 1454 h 1942"/>
                    <a:gd name="T62" fmla="*/ 1313 w 1662"/>
                    <a:gd name="T63" fmla="*/ 1670 h 1942"/>
                    <a:gd name="T64" fmla="*/ 1141 w 1662"/>
                    <a:gd name="T65" fmla="*/ 1836 h 1942"/>
                    <a:gd name="T66" fmla="*/ 937 w 1662"/>
                    <a:gd name="T67" fmla="*/ 1930 h 1942"/>
                    <a:gd name="T68" fmla="*/ 714 w 1662"/>
                    <a:gd name="T69" fmla="*/ 1930 h 1942"/>
                    <a:gd name="T70" fmla="*/ 510 w 1662"/>
                    <a:gd name="T71" fmla="*/ 1836 h 1942"/>
                    <a:gd name="T72" fmla="*/ 337 w 1662"/>
                    <a:gd name="T73" fmla="*/ 1669 h 1942"/>
                    <a:gd name="T74" fmla="*/ 205 w 1662"/>
                    <a:gd name="T75" fmla="*/ 1452 h 1942"/>
                    <a:gd name="T76" fmla="*/ 111 w 1662"/>
                    <a:gd name="T77" fmla="*/ 1364 h 1942"/>
                    <a:gd name="T78" fmla="*/ 39 w 1662"/>
                    <a:gd name="T79" fmla="*/ 1284 h 1942"/>
                    <a:gd name="T80" fmla="*/ 2 w 1662"/>
                    <a:gd name="T81" fmla="*/ 1143 h 1942"/>
                    <a:gd name="T82" fmla="*/ 9 w 1662"/>
                    <a:gd name="T83" fmla="*/ 1009 h 1942"/>
                    <a:gd name="T84" fmla="*/ 50 w 1662"/>
                    <a:gd name="T85" fmla="*/ 930 h 1942"/>
                    <a:gd name="T86" fmla="*/ 98 w 1662"/>
                    <a:gd name="T87" fmla="*/ 851 h 1942"/>
                    <a:gd name="T88" fmla="*/ 85 w 1662"/>
                    <a:gd name="T89" fmla="*/ 643 h 1942"/>
                    <a:gd name="T90" fmla="*/ 120 w 1662"/>
                    <a:gd name="T91" fmla="*/ 487 h 1942"/>
                    <a:gd name="T92" fmla="*/ 183 w 1662"/>
                    <a:gd name="T93" fmla="*/ 377 h 1942"/>
                    <a:gd name="T94" fmla="*/ 257 w 1662"/>
                    <a:gd name="T95" fmla="*/ 305 h 1942"/>
                    <a:gd name="T96" fmla="*/ 319 w 1662"/>
                    <a:gd name="T97" fmla="*/ 266 h 1942"/>
                    <a:gd name="T98" fmla="*/ 352 w 1662"/>
                    <a:gd name="T99" fmla="*/ 246 h 1942"/>
                    <a:gd name="T100" fmla="*/ 390 w 1662"/>
                    <a:gd name="T101" fmla="*/ 196 h 1942"/>
                    <a:gd name="T102" fmla="*/ 459 w 1662"/>
                    <a:gd name="T103" fmla="*/ 127 h 1942"/>
                    <a:gd name="T104" fmla="*/ 559 w 1662"/>
                    <a:gd name="T105" fmla="*/ 57 h 1942"/>
                    <a:gd name="T106" fmla="*/ 690 w 1662"/>
                    <a:gd name="T107" fmla="*/ 10 h 1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662" h="1942">
                      <a:moveTo>
                        <a:pt x="526" y="499"/>
                      </a:moveTo>
                      <a:lnTo>
                        <a:pt x="484" y="546"/>
                      </a:lnTo>
                      <a:lnTo>
                        <a:pt x="445" y="595"/>
                      </a:lnTo>
                      <a:lnTo>
                        <a:pt x="410" y="645"/>
                      </a:lnTo>
                      <a:lnTo>
                        <a:pt x="379" y="696"/>
                      </a:lnTo>
                      <a:lnTo>
                        <a:pt x="352" y="747"/>
                      </a:lnTo>
                      <a:lnTo>
                        <a:pt x="329" y="797"/>
                      </a:lnTo>
                      <a:lnTo>
                        <a:pt x="309" y="847"/>
                      </a:lnTo>
                      <a:lnTo>
                        <a:pt x="291" y="895"/>
                      </a:lnTo>
                      <a:lnTo>
                        <a:pt x="277" y="941"/>
                      </a:lnTo>
                      <a:lnTo>
                        <a:pt x="264" y="984"/>
                      </a:lnTo>
                      <a:lnTo>
                        <a:pt x="255" y="1023"/>
                      </a:lnTo>
                      <a:lnTo>
                        <a:pt x="247" y="1059"/>
                      </a:lnTo>
                      <a:lnTo>
                        <a:pt x="241" y="1091"/>
                      </a:lnTo>
                      <a:lnTo>
                        <a:pt x="250" y="1148"/>
                      </a:lnTo>
                      <a:lnTo>
                        <a:pt x="263" y="1206"/>
                      </a:lnTo>
                      <a:lnTo>
                        <a:pt x="280" y="1263"/>
                      </a:lnTo>
                      <a:lnTo>
                        <a:pt x="299" y="1320"/>
                      </a:lnTo>
                      <a:lnTo>
                        <a:pt x="322" y="1375"/>
                      </a:lnTo>
                      <a:lnTo>
                        <a:pt x="347" y="1429"/>
                      </a:lnTo>
                      <a:lnTo>
                        <a:pt x="375" y="1480"/>
                      </a:lnTo>
                      <a:lnTo>
                        <a:pt x="406" y="1530"/>
                      </a:lnTo>
                      <a:lnTo>
                        <a:pt x="440" y="1576"/>
                      </a:lnTo>
                      <a:lnTo>
                        <a:pt x="476" y="1620"/>
                      </a:lnTo>
                      <a:lnTo>
                        <a:pt x="513" y="1659"/>
                      </a:lnTo>
                      <a:lnTo>
                        <a:pt x="553" y="1695"/>
                      </a:lnTo>
                      <a:lnTo>
                        <a:pt x="594" y="1726"/>
                      </a:lnTo>
                      <a:lnTo>
                        <a:pt x="638" y="1753"/>
                      </a:lnTo>
                      <a:lnTo>
                        <a:pt x="683" y="1774"/>
                      </a:lnTo>
                      <a:lnTo>
                        <a:pt x="729" y="1789"/>
                      </a:lnTo>
                      <a:lnTo>
                        <a:pt x="777" y="1800"/>
                      </a:lnTo>
                      <a:lnTo>
                        <a:pt x="825" y="1803"/>
                      </a:lnTo>
                      <a:lnTo>
                        <a:pt x="875" y="1800"/>
                      </a:lnTo>
                      <a:lnTo>
                        <a:pt x="922" y="1789"/>
                      </a:lnTo>
                      <a:lnTo>
                        <a:pt x="968" y="1774"/>
                      </a:lnTo>
                      <a:lnTo>
                        <a:pt x="1013" y="1753"/>
                      </a:lnTo>
                      <a:lnTo>
                        <a:pt x="1056" y="1726"/>
                      </a:lnTo>
                      <a:lnTo>
                        <a:pt x="1099" y="1695"/>
                      </a:lnTo>
                      <a:lnTo>
                        <a:pt x="1139" y="1659"/>
                      </a:lnTo>
                      <a:lnTo>
                        <a:pt x="1176" y="1619"/>
                      </a:lnTo>
                      <a:lnTo>
                        <a:pt x="1212" y="1576"/>
                      </a:lnTo>
                      <a:lnTo>
                        <a:pt x="1245" y="1529"/>
                      </a:lnTo>
                      <a:lnTo>
                        <a:pt x="1276" y="1480"/>
                      </a:lnTo>
                      <a:lnTo>
                        <a:pt x="1305" y="1428"/>
                      </a:lnTo>
                      <a:lnTo>
                        <a:pt x="1330" y="1374"/>
                      </a:lnTo>
                      <a:lnTo>
                        <a:pt x="1353" y="1319"/>
                      </a:lnTo>
                      <a:lnTo>
                        <a:pt x="1372" y="1262"/>
                      </a:lnTo>
                      <a:lnTo>
                        <a:pt x="1388" y="1205"/>
                      </a:lnTo>
                      <a:lnTo>
                        <a:pt x="1401" y="1147"/>
                      </a:lnTo>
                      <a:lnTo>
                        <a:pt x="1411" y="1089"/>
                      </a:lnTo>
                      <a:lnTo>
                        <a:pt x="1416" y="1032"/>
                      </a:lnTo>
                      <a:lnTo>
                        <a:pt x="1418" y="974"/>
                      </a:lnTo>
                      <a:lnTo>
                        <a:pt x="1417" y="904"/>
                      </a:lnTo>
                      <a:lnTo>
                        <a:pt x="1414" y="838"/>
                      </a:lnTo>
                      <a:lnTo>
                        <a:pt x="1339" y="839"/>
                      </a:lnTo>
                      <a:lnTo>
                        <a:pt x="1266" y="836"/>
                      </a:lnTo>
                      <a:lnTo>
                        <a:pt x="1198" y="830"/>
                      </a:lnTo>
                      <a:lnTo>
                        <a:pt x="1133" y="820"/>
                      </a:lnTo>
                      <a:lnTo>
                        <a:pt x="1070" y="808"/>
                      </a:lnTo>
                      <a:lnTo>
                        <a:pt x="1012" y="794"/>
                      </a:lnTo>
                      <a:lnTo>
                        <a:pt x="956" y="777"/>
                      </a:lnTo>
                      <a:lnTo>
                        <a:pt x="903" y="757"/>
                      </a:lnTo>
                      <a:lnTo>
                        <a:pt x="853" y="737"/>
                      </a:lnTo>
                      <a:lnTo>
                        <a:pt x="806" y="713"/>
                      </a:lnTo>
                      <a:lnTo>
                        <a:pt x="762" y="690"/>
                      </a:lnTo>
                      <a:lnTo>
                        <a:pt x="721" y="664"/>
                      </a:lnTo>
                      <a:lnTo>
                        <a:pt x="682" y="638"/>
                      </a:lnTo>
                      <a:lnTo>
                        <a:pt x="646" y="610"/>
                      </a:lnTo>
                      <a:lnTo>
                        <a:pt x="612" y="583"/>
                      </a:lnTo>
                      <a:lnTo>
                        <a:pt x="581" y="555"/>
                      </a:lnTo>
                      <a:lnTo>
                        <a:pt x="552" y="527"/>
                      </a:lnTo>
                      <a:lnTo>
                        <a:pt x="526" y="499"/>
                      </a:lnTo>
                      <a:close/>
                      <a:moveTo>
                        <a:pt x="808" y="0"/>
                      </a:moveTo>
                      <a:lnTo>
                        <a:pt x="851" y="3"/>
                      </a:lnTo>
                      <a:lnTo>
                        <a:pt x="897" y="11"/>
                      </a:lnTo>
                      <a:lnTo>
                        <a:pt x="944" y="23"/>
                      </a:lnTo>
                      <a:lnTo>
                        <a:pt x="993" y="39"/>
                      </a:lnTo>
                      <a:lnTo>
                        <a:pt x="1044" y="60"/>
                      </a:lnTo>
                      <a:lnTo>
                        <a:pt x="1097" y="86"/>
                      </a:lnTo>
                      <a:lnTo>
                        <a:pt x="1152" y="118"/>
                      </a:lnTo>
                      <a:lnTo>
                        <a:pt x="1179" y="135"/>
                      </a:lnTo>
                      <a:lnTo>
                        <a:pt x="1208" y="155"/>
                      </a:lnTo>
                      <a:lnTo>
                        <a:pt x="1239" y="179"/>
                      </a:lnTo>
                      <a:lnTo>
                        <a:pt x="1271" y="205"/>
                      </a:lnTo>
                      <a:lnTo>
                        <a:pt x="1304" y="233"/>
                      </a:lnTo>
                      <a:lnTo>
                        <a:pt x="1334" y="261"/>
                      </a:lnTo>
                      <a:lnTo>
                        <a:pt x="1363" y="292"/>
                      </a:lnTo>
                      <a:lnTo>
                        <a:pt x="1388" y="323"/>
                      </a:lnTo>
                      <a:lnTo>
                        <a:pt x="1409" y="353"/>
                      </a:lnTo>
                      <a:lnTo>
                        <a:pt x="1409" y="353"/>
                      </a:lnTo>
                      <a:lnTo>
                        <a:pt x="1433" y="389"/>
                      </a:lnTo>
                      <a:lnTo>
                        <a:pt x="1455" y="429"/>
                      </a:lnTo>
                      <a:lnTo>
                        <a:pt x="1475" y="472"/>
                      </a:lnTo>
                      <a:lnTo>
                        <a:pt x="1493" y="519"/>
                      </a:lnTo>
                      <a:lnTo>
                        <a:pt x="1509" y="570"/>
                      </a:lnTo>
                      <a:lnTo>
                        <a:pt x="1524" y="626"/>
                      </a:lnTo>
                      <a:lnTo>
                        <a:pt x="1535" y="685"/>
                      </a:lnTo>
                      <a:lnTo>
                        <a:pt x="1545" y="749"/>
                      </a:lnTo>
                      <a:lnTo>
                        <a:pt x="1551" y="817"/>
                      </a:lnTo>
                      <a:lnTo>
                        <a:pt x="1555" y="892"/>
                      </a:lnTo>
                      <a:lnTo>
                        <a:pt x="1573" y="900"/>
                      </a:lnTo>
                      <a:lnTo>
                        <a:pt x="1590" y="910"/>
                      </a:lnTo>
                      <a:lnTo>
                        <a:pt x="1605" y="922"/>
                      </a:lnTo>
                      <a:lnTo>
                        <a:pt x="1619" y="939"/>
                      </a:lnTo>
                      <a:lnTo>
                        <a:pt x="1632" y="957"/>
                      </a:lnTo>
                      <a:lnTo>
                        <a:pt x="1642" y="979"/>
                      </a:lnTo>
                      <a:lnTo>
                        <a:pt x="1651" y="1003"/>
                      </a:lnTo>
                      <a:lnTo>
                        <a:pt x="1657" y="1032"/>
                      </a:lnTo>
                      <a:lnTo>
                        <a:pt x="1661" y="1064"/>
                      </a:lnTo>
                      <a:lnTo>
                        <a:pt x="1662" y="1102"/>
                      </a:lnTo>
                      <a:lnTo>
                        <a:pt x="1660" y="1143"/>
                      </a:lnTo>
                      <a:lnTo>
                        <a:pt x="1655" y="1183"/>
                      </a:lnTo>
                      <a:lnTo>
                        <a:pt x="1648" y="1218"/>
                      </a:lnTo>
                      <a:lnTo>
                        <a:pt x="1638" y="1250"/>
                      </a:lnTo>
                      <a:lnTo>
                        <a:pt x="1625" y="1278"/>
                      </a:lnTo>
                      <a:lnTo>
                        <a:pt x="1611" y="1304"/>
                      </a:lnTo>
                      <a:lnTo>
                        <a:pt x="1595" y="1325"/>
                      </a:lnTo>
                      <a:lnTo>
                        <a:pt x="1577" y="1344"/>
                      </a:lnTo>
                      <a:lnTo>
                        <a:pt x="1558" y="1360"/>
                      </a:lnTo>
                      <a:lnTo>
                        <a:pt x="1537" y="1372"/>
                      </a:lnTo>
                      <a:lnTo>
                        <a:pt x="1515" y="1382"/>
                      </a:lnTo>
                      <a:lnTo>
                        <a:pt x="1493" y="1390"/>
                      </a:lnTo>
                      <a:lnTo>
                        <a:pt x="1471" y="1395"/>
                      </a:lnTo>
                      <a:lnTo>
                        <a:pt x="1445" y="1454"/>
                      </a:lnTo>
                      <a:lnTo>
                        <a:pt x="1416" y="1512"/>
                      </a:lnTo>
                      <a:lnTo>
                        <a:pt x="1385" y="1567"/>
                      </a:lnTo>
                      <a:lnTo>
                        <a:pt x="1350" y="1620"/>
                      </a:lnTo>
                      <a:lnTo>
                        <a:pt x="1313" y="1670"/>
                      </a:lnTo>
                      <a:lnTo>
                        <a:pt x="1273" y="1717"/>
                      </a:lnTo>
                      <a:lnTo>
                        <a:pt x="1231" y="1761"/>
                      </a:lnTo>
                      <a:lnTo>
                        <a:pt x="1187" y="1801"/>
                      </a:lnTo>
                      <a:lnTo>
                        <a:pt x="1141" y="1836"/>
                      </a:lnTo>
                      <a:lnTo>
                        <a:pt x="1092" y="1868"/>
                      </a:lnTo>
                      <a:lnTo>
                        <a:pt x="1042" y="1893"/>
                      </a:lnTo>
                      <a:lnTo>
                        <a:pt x="990" y="1915"/>
                      </a:lnTo>
                      <a:lnTo>
                        <a:pt x="937" y="1930"/>
                      </a:lnTo>
                      <a:lnTo>
                        <a:pt x="882" y="1939"/>
                      </a:lnTo>
                      <a:lnTo>
                        <a:pt x="825" y="1942"/>
                      </a:lnTo>
                      <a:lnTo>
                        <a:pt x="769" y="1939"/>
                      </a:lnTo>
                      <a:lnTo>
                        <a:pt x="714" y="1930"/>
                      </a:lnTo>
                      <a:lnTo>
                        <a:pt x="661" y="1915"/>
                      </a:lnTo>
                      <a:lnTo>
                        <a:pt x="608" y="1893"/>
                      </a:lnTo>
                      <a:lnTo>
                        <a:pt x="558" y="1867"/>
                      </a:lnTo>
                      <a:lnTo>
                        <a:pt x="510" y="1836"/>
                      </a:lnTo>
                      <a:lnTo>
                        <a:pt x="464" y="1800"/>
                      </a:lnTo>
                      <a:lnTo>
                        <a:pt x="419" y="1760"/>
                      </a:lnTo>
                      <a:lnTo>
                        <a:pt x="377" y="1716"/>
                      </a:lnTo>
                      <a:lnTo>
                        <a:pt x="337" y="1669"/>
                      </a:lnTo>
                      <a:lnTo>
                        <a:pt x="300" y="1618"/>
                      </a:lnTo>
                      <a:lnTo>
                        <a:pt x="266" y="1565"/>
                      </a:lnTo>
                      <a:lnTo>
                        <a:pt x="234" y="1510"/>
                      </a:lnTo>
                      <a:lnTo>
                        <a:pt x="205" y="1452"/>
                      </a:lnTo>
                      <a:lnTo>
                        <a:pt x="179" y="1392"/>
                      </a:lnTo>
                      <a:lnTo>
                        <a:pt x="156" y="1386"/>
                      </a:lnTo>
                      <a:lnTo>
                        <a:pt x="133" y="1376"/>
                      </a:lnTo>
                      <a:lnTo>
                        <a:pt x="111" y="1364"/>
                      </a:lnTo>
                      <a:lnTo>
                        <a:pt x="91" y="1349"/>
                      </a:lnTo>
                      <a:lnTo>
                        <a:pt x="72" y="1330"/>
                      </a:lnTo>
                      <a:lnTo>
                        <a:pt x="55" y="1309"/>
                      </a:lnTo>
                      <a:lnTo>
                        <a:pt x="39" y="1284"/>
                      </a:lnTo>
                      <a:lnTo>
                        <a:pt x="26" y="1254"/>
                      </a:lnTo>
                      <a:lnTo>
                        <a:pt x="15" y="1221"/>
                      </a:lnTo>
                      <a:lnTo>
                        <a:pt x="7" y="1184"/>
                      </a:lnTo>
                      <a:lnTo>
                        <a:pt x="2" y="1143"/>
                      </a:lnTo>
                      <a:lnTo>
                        <a:pt x="0" y="1104"/>
                      </a:lnTo>
                      <a:lnTo>
                        <a:pt x="1" y="1068"/>
                      </a:lnTo>
                      <a:lnTo>
                        <a:pt x="4" y="1038"/>
                      </a:lnTo>
                      <a:lnTo>
                        <a:pt x="9" y="1009"/>
                      </a:lnTo>
                      <a:lnTo>
                        <a:pt x="17" y="985"/>
                      </a:lnTo>
                      <a:lnTo>
                        <a:pt x="27" y="964"/>
                      </a:lnTo>
                      <a:lnTo>
                        <a:pt x="38" y="946"/>
                      </a:lnTo>
                      <a:lnTo>
                        <a:pt x="50" y="930"/>
                      </a:lnTo>
                      <a:lnTo>
                        <a:pt x="65" y="916"/>
                      </a:lnTo>
                      <a:lnTo>
                        <a:pt x="80" y="906"/>
                      </a:lnTo>
                      <a:lnTo>
                        <a:pt x="96" y="897"/>
                      </a:lnTo>
                      <a:lnTo>
                        <a:pt x="98" y="851"/>
                      </a:lnTo>
                      <a:lnTo>
                        <a:pt x="89" y="794"/>
                      </a:lnTo>
                      <a:lnTo>
                        <a:pt x="85" y="740"/>
                      </a:lnTo>
                      <a:lnTo>
                        <a:pt x="83" y="690"/>
                      </a:lnTo>
                      <a:lnTo>
                        <a:pt x="85" y="643"/>
                      </a:lnTo>
                      <a:lnTo>
                        <a:pt x="90" y="599"/>
                      </a:lnTo>
                      <a:lnTo>
                        <a:pt x="98" y="559"/>
                      </a:lnTo>
                      <a:lnTo>
                        <a:pt x="108" y="522"/>
                      </a:lnTo>
                      <a:lnTo>
                        <a:pt x="120" y="487"/>
                      </a:lnTo>
                      <a:lnTo>
                        <a:pt x="134" y="455"/>
                      </a:lnTo>
                      <a:lnTo>
                        <a:pt x="149" y="427"/>
                      </a:lnTo>
                      <a:lnTo>
                        <a:pt x="166" y="400"/>
                      </a:lnTo>
                      <a:lnTo>
                        <a:pt x="183" y="377"/>
                      </a:lnTo>
                      <a:lnTo>
                        <a:pt x="202" y="355"/>
                      </a:lnTo>
                      <a:lnTo>
                        <a:pt x="220" y="337"/>
                      </a:lnTo>
                      <a:lnTo>
                        <a:pt x="239" y="320"/>
                      </a:lnTo>
                      <a:lnTo>
                        <a:pt x="257" y="305"/>
                      </a:lnTo>
                      <a:lnTo>
                        <a:pt x="274" y="293"/>
                      </a:lnTo>
                      <a:lnTo>
                        <a:pt x="290" y="282"/>
                      </a:lnTo>
                      <a:lnTo>
                        <a:pt x="305" y="273"/>
                      </a:lnTo>
                      <a:lnTo>
                        <a:pt x="319" y="266"/>
                      </a:lnTo>
                      <a:lnTo>
                        <a:pt x="331" y="260"/>
                      </a:lnTo>
                      <a:lnTo>
                        <a:pt x="341" y="255"/>
                      </a:lnTo>
                      <a:lnTo>
                        <a:pt x="348" y="253"/>
                      </a:lnTo>
                      <a:lnTo>
                        <a:pt x="352" y="246"/>
                      </a:lnTo>
                      <a:lnTo>
                        <a:pt x="359" y="237"/>
                      </a:lnTo>
                      <a:lnTo>
                        <a:pt x="367" y="225"/>
                      </a:lnTo>
                      <a:lnTo>
                        <a:pt x="377" y="212"/>
                      </a:lnTo>
                      <a:lnTo>
                        <a:pt x="390" y="196"/>
                      </a:lnTo>
                      <a:lnTo>
                        <a:pt x="404" y="180"/>
                      </a:lnTo>
                      <a:lnTo>
                        <a:pt x="421" y="163"/>
                      </a:lnTo>
                      <a:lnTo>
                        <a:pt x="439" y="145"/>
                      </a:lnTo>
                      <a:lnTo>
                        <a:pt x="459" y="127"/>
                      </a:lnTo>
                      <a:lnTo>
                        <a:pt x="481" y="108"/>
                      </a:lnTo>
                      <a:lnTo>
                        <a:pt x="505" y="91"/>
                      </a:lnTo>
                      <a:lnTo>
                        <a:pt x="531" y="74"/>
                      </a:lnTo>
                      <a:lnTo>
                        <a:pt x="559" y="57"/>
                      </a:lnTo>
                      <a:lnTo>
                        <a:pt x="589" y="43"/>
                      </a:lnTo>
                      <a:lnTo>
                        <a:pt x="620" y="30"/>
                      </a:lnTo>
                      <a:lnTo>
                        <a:pt x="655" y="19"/>
                      </a:lnTo>
                      <a:lnTo>
                        <a:pt x="690" y="10"/>
                      </a:lnTo>
                      <a:lnTo>
                        <a:pt x="728" y="3"/>
                      </a:lnTo>
                      <a:lnTo>
                        <a:pt x="767" y="0"/>
                      </a:lnTo>
                      <a:lnTo>
                        <a:pt x="80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23"/>
                <p:cNvSpPr>
                  <a:spLocks noEditPoints="1"/>
                </p:cNvSpPr>
                <p:nvPr/>
              </p:nvSpPr>
              <p:spPr bwMode="auto">
                <a:xfrm>
                  <a:off x="2664" y="4250"/>
                  <a:ext cx="83" cy="27"/>
                </a:xfrm>
                <a:custGeom>
                  <a:avLst/>
                  <a:gdLst>
                    <a:gd name="T0" fmla="*/ 613 w 916"/>
                    <a:gd name="T1" fmla="*/ 78 h 300"/>
                    <a:gd name="T2" fmla="*/ 561 w 916"/>
                    <a:gd name="T3" fmla="*/ 109 h 300"/>
                    <a:gd name="T4" fmla="*/ 554 w 916"/>
                    <a:gd name="T5" fmla="*/ 165 h 300"/>
                    <a:gd name="T6" fmla="*/ 579 w 916"/>
                    <a:gd name="T7" fmla="*/ 210 h 300"/>
                    <a:gd name="T8" fmla="*/ 665 w 916"/>
                    <a:gd name="T9" fmla="*/ 229 h 300"/>
                    <a:gd name="T10" fmla="*/ 787 w 916"/>
                    <a:gd name="T11" fmla="*/ 223 h 300"/>
                    <a:gd name="T12" fmla="*/ 839 w 916"/>
                    <a:gd name="T13" fmla="*/ 191 h 300"/>
                    <a:gd name="T14" fmla="*/ 846 w 916"/>
                    <a:gd name="T15" fmla="*/ 135 h 300"/>
                    <a:gd name="T16" fmla="*/ 820 w 916"/>
                    <a:gd name="T17" fmla="*/ 90 h 300"/>
                    <a:gd name="T18" fmla="*/ 734 w 916"/>
                    <a:gd name="T19" fmla="*/ 72 h 300"/>
                    <a:gd name="T20" fmla="*/ 153 w 916"/>
                    <a:gd name="T21" fmla="*/ 74 h 300"/>
                    <a:gd name="T22" fmla="*/ 85 w 916"/>
                    <a:gd name="T23" fmla="*/ 99 h 300"/>
                    <a:gd name="T24" fmla="*/ 70 w 916"/>
                    <a:gd name="T25" fmla="*/ 150 h 300"/>
                    <a:gd name="T26" fmla="*/ 85 w 916"/>
                    <a:gd name="T27" fmla="*/ 201 h 300"/>
                    <a:gd name="T28" fmla="*/ 153 w 916"/>
                    <a:gd name="T29" fmla="*/ 227 h 300"/>
                    <a:gd name="T30" fmla="*/ 280 w 916"/>
                    <a:gd name="T31" fmla="*/ 227 h 300"/>
                    <a:gd name="T32" fmla="*/ 348 w 916"/>
                    <a:gd name="T33" fmla="*/ 201 h 300"/>
                    <a:gd name="T34" fmla="*/ 363 w 916"/>
                    <a:gd name="T35" fmla="*/ 150 h 300"/>
                    <a:gd name="T36" fmla="*/ 348 w 916"/>
                    <a:gd name="T37" fmla="*/ 99 h 300"/>
                    <a:gd name="T38" fmla="*/ 280 w 916"/>
                    <a:gd name="T39" fmla="*/ 74 h 300"/>
                    <a:gd name="T40" fmla="*/ 234 w 916"/>
                    <a:gd name="T41" fmla="*/ 0 h 300"/>
                    <a:gd name="T42" fmla="*/ 321 w 916"/>
                    <a:gd name="T43" fmla="*/ 9 h 300"/>
                    <a:gd name="T44" fmla="*/ 400 w 916"/>
                    <a:gd name="T45" fmla="*/ 53 h 300"/>
                    <a:gd name="T46" fmla="*/ 574 w 916"/>
                    <a:gd name="T47" fmla="*/ 17 h 300"/>
                    <a:gd name="T48" fmla="*/ 662 w 916"/>
                    <a:gd name="T49" fmla="*/ 1 h 300"/>
                    <a:gd name="T50" fmla="*/ 732 w 916"/>
                    <a:gd name="T51" fmla="*/ 0 h 300"/>
                    <a:gd name="T52" fmla="*/ 806 w 916"/>
                    <a:gd name="T53" fmla="*/ 10 h 300"/>
                    <a:gd name="T54" fmla="*/ 875 w 916"/>
                    <a:gd name="T55" fmla="*/ 45 h 300"/>
                    <a:gd name="T56" fmla="*/ 914 w 916"/>
                    <a:gd name="T57" fmla="*/ 123 h 300"/>
                    <a:gd name="T58" fmla="*/ 900 w 916"/>
                    <a:gd name="T59" fmla="*/ 223 h 300"/>
                    <a:gd name="T60" fmla="*/ 843 w 916"/>
                    <a:gd name="T61" fmla="*/ 277 h 300"/>
                    <a:gd name="T62" fmla="*/ 768 w 916"/>
                    <a:gd name="T63" fmla="*/ 297 h 300"/>
                    <a:gd name="T64" fmla="*/ 699 w 916"/>
                    <a:gd name="T65" fmla="*/ 300 h 300"/>
                    <a:gd name="T66" fmla="*/ 632 w 916"/>
                    <a:gd name="T67" fmla="*/ 297 h 300"/>
                    <a:gd name="T68" fmla="*/ 557 w 916"/>
                    <a:gd name="T69" fmla="*/ 277 h 300"/>
                    <a:gd name="T70" fmla="*/ 500 w 916"/>
                    <a:gd name="T71" fmla="*/ 224 h 300"/>
                    <a:gd name="T72" fmla="*/ 485 w 916"/>
                    <a:gd name="T73" fmla="*/ 137 h 300"/>
                    <a:gd name="T74" fmla="*/ 432 w 916"/>
                    <a:gd name="T75" fmla="*/ 150 h 300"/>
                    <a:gd name="T76" fmla="*/ 405 w 916"/>
                    <a:gd name="T77" fmla="*/ 241 h 300"/>
                    <a:gd name="T78" fmla="*/ 342 w 916"/>
                    <a:gd name="T79" fmla="*/ 284 h 300"/>
                    <a:gd name="T80" fmla="*/ 266 w 916"/>
                    <a:gd name="T81" fmla="*/ 298 h 300"/>
                    <a:gd name="T82" fmla="*/ 201 w 916"/>
                    <a:gd name="T83" fmla="*/ 299 h 300"/>
                    <a:gd name="T84" fmla="*/ 129 w 916"/>
                    <a:gd name="T85" fmla="*/ 294 h 300"/>
                    <a:gd name="T86" fmla="*/ 57 w 916"/>
                    <a:gd name="T87" fmla="*/ 267 h 300"/>
                    <a:gd name="T88" fmla="*/ 7 w 916"/>
                    <a:gd name="T89" fmla="*/ 202 h 300"/>
                    <a:gd name="T90" fmla="*/ 7 w 916"/>
                    <a:gd name="T91" fmla="*/ 98 h 300"/>
                    <a:gd name="T92" fmla="*/ 57 w 916"/>
                    <a:gd name="T93" fmla="*/ 33 h 300"/>
                    <a:gd name="T94" fmla="*/ 129 w 916"/>
                    <a:gd name="T95" fmla="*/ 6 h 300"/>
                    <a:gd name="T96" fmla="*/ 201 w 916"/>
                    <a:gd name="T97" fmla="*/ 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16" h="300">
                      <a:moveTo>
                        <a:pt x="699" y="71"/>
                      </a:moveTo>
                      <a:lnTo>
                        <a:pt x="665" y="72"/>
                      </a:lnTo>
                      <a:lnTo>
                        <a:pt x="636" y="74"/>
                      </a:lnTo>
                      <a:lnTo>
                        <a:pt x="613" y="78"/>
                      </a:lnTo>
                      <a:lnTo>
                        <a:pt x="594" y="83"/>
                      </a:lnTo>
                      <a:lnTo>
                        <a:pt x="579" y="90"/>
                      </a:lnTo>
                      <a:lnTo>
                        <a:pt x="569" y="99"/>
                      </a:lnTo>
                      <a:lnTo>
                        <a:pt x="561" y="109"/>
                      </a:lnTo>
                      <a:lnTo>
                        <a:pt x="556" y="122"/>
                      </a:lnTo>
                      <a:lnTo>
                        <a:pt x="554" y="135"/>
                      </a:lnTo>
                      <a:lnTo>
                        <a:pt x="553" y="150"/>
                      </a:lnTo>
                      <a:lnTo>
                        <a:pt x="554" y="165"/>
                      </a:lnTo>
                      <a:lnTo>
                        <a:pt x="556" y="179"/>
                      </a:lnTo>
                      <a:lnTo>
                        <a:pt x="561" y="191"/>
                      </a:lnTo>
                      <a:lnTo>
                        <a:pt x="569" y="201"/>
                      </a:lnTo>
                      <a:lnTo>
                        <a:pt x="579" y="210"/>
                      </a:lnTo>
                      <a:lnTo>
                        <a:pt x="594" y="216"/>
                      </a:lnTo>
                      <a:lnTo>
                        <a:pt x="613" y="223"/>
                      </a:lnTo>
                      <a:lnTo>
                        <a:pt x="636" y="227"/>
                      </a:lnTo>
                      <a:lnTo>
                        <a:pt x="665" y="229"/>
                      </a:lnTo>
                      <a:lnTo>
                        <a:pt x="699" y="230"/>
                      </a:lnTo>
                      <a:lnTo>
                        <a:pt x="734" y="229"/>
                      </a:lnTo>
                      <a:lnTo>
                        <a:pt x="763" y="227"/>
                      </a:lnTo>
                      <a:lnTo>
                        <a:pt x="787" y="223"/>
                      </a:lnTo>
                      <a:lnTo>
                        <a:pt x="805" y="216"/>
                      </a:lnTo>
                      <a:lnTo>
                        <a:pt x="820" y="210"/>
                      </a:lnTo>
                      <a:lnTo>
                        <a:pt x="831" y="201"/>
                      </a:lnTo>
                      <a:lnTo>
                        <a:pt x="839" y="191"/>
                      </a:lnTo>
                      <a:lnTo>
                        <a:pt x="843" y="179"/>
                      </a:lnTo>
                      <a:lnTo>
                        <a:pt x="846" y="165"/>
                      </a:lnTo>
                      <a:lnTo>
                        <a:pt x="847" y="150"/>
                      </a:lnTo>
                      <a:lnTo>
                        <a:pt x="846" y="135"/>
                      </a:lnTo>
                      <a:lnTo>
                        <a:pt x="843" y="122"/>
                      </a:lnTo>
                      <a:lnTo>
                        <a:pt x="839" y="109"/>
                      </a:lnTo>
                      <a:lnTo>
                        <a:pt x="831" y="99"/>
                      </a:lnTo>
                      <a:lnTo>
                        <a:pt x="820" y="90"/>
                      </a:lnTo>
                      <a:lnTo>
                        <a:pt x="805" y="83"/>
                      </a:lnTo>
                      <a:lnTo>
                        <a:pt x="787" y="78"/>
                      </a:lnTo>
                      <a:lnTo>
                        <a:pt x="763" y="74"/>
                      </a:lnTo>
                      <a:lnTo>
                        <a:pt x="734" y="72"/>
                      </a:lnTo>
                      <a:lnTo>
                        <a:pt x="699" y="71"/>
                      </a:lnTo>
                      <a:close/>
                      <a:moveTo>
                        <a:pt x="216" y="71"/>
                      </a:moveTo>
                      <a:lnTo>
                        <a:pt x="182" y="72"/>
                      </a:lnTo>
                      <a:lnTo>
                        <a:pt x="153" y="74"/>
                      </a:lnTo>
                      <a:lnTo>
                        <a:pt x="130" y="78"/>
                      </a:lnTo>
                      <a:lnTo>
                        <a:pt x="111" y="83"/>
                      </a:lnTo>
                      <a:lnTo>
                        <a:pt x="96" y="90"/>
                      </a:lnTo>
                      <a:lnTo>
                        <a:pt x="85" y="99"/>
                      </a:lnTo>
                      <a:lnTo>
                        <a:pt x="78" y="109"/>
                      </a:lnTo>
                      <a:lnTo>
                        <a:pt x="73" y="122"/>
                      </a:lnTo>
                      <a:lnTo>
                        <a:pt x="70" y="135"/>
                      </a:lnTo>
                      <a:lnTo>
                        <a:pt x="70" y="150"/>
                      </a:lnTo>
                      <a:lnTo>
                        <a:pt x="70" y="165"/>
                      </a:lnTo>
                      <a:lnTo>
                        <a:pt x="73" y="179"/>
                      </a:lnTo>
                      <a:lnTo>
                        <a:pt x="78" y="191"/>
                      </a:lnTo>
                      <a:lnTo>
                        <a:pt x="85" y="201"/>
                      </a:lnTo>
                      <a:lnTo>
                        <a:pt x="96" y="210"/>
                      </a:lnTo>
                      <a:lnTo>
                        <a:pt x="111" y="216"/>
                      </a:lnTo>
                      <a:lnTo>
                        <a:pt x="130" y="223"/>
                      </a:lnTo>
                      <a:lnTo>
                        <a:pt x="153" y="227"/>
                      </a:lnTo>
                      <a:lnTo>
                        <a:pt x="182" y="229"/>
                      </a:lnTo>
                      <a:lnTo>
                        <a:pt x="216" y="230"/>
                      </a:lnTo>
                      <a:lnTo>
                        <a:pt x="250" y="229"/>
                      </a:lnTo>
                      <a:lnTo>
                        <a:pt x="280" y="227"/>
                      </a:lnTo>
                      <a:lnTo>
                        <a:pt x="304" y="223"/>
                      </a:lnTo>
                      <a:lnTo>
                        <a:pt x="322" y="216"/>
                      </a:lnTo>
                      <a:lnTo>
                        <a:pt x="337" y="210"/>
                      </a:lnTo>
                      <a:lnTo>
                        <a:pt x="348" y="201"/>
                      </a:lnTo>
                      <a:lnTo>
                        <a:pt x="355" y="191"/>
                      </a:lnTo>
                      <a:lnTo>
                        <a:pt x="360" y="179"/>
                      </a:lnTo>
                      <a:lnTo>
                        <a:pt x="363" y="165"/>
                      </a:lnTo>
                      <a:lnTo>
                        <a:pt x="363" y="150"/>
                      </a:lnTo>
                      <a:lnTo>
                        <a:pt x="363" y="135"/>
                      </a:lnTo>
                      <a:lnTo>
                        <a:pt x="360" y="122"/>
                      </a:lnTo>
                      <a:lnTo>
                        <a:pt x="355" y="109"/>
                      </a:lnTo>
                      <a:lnTo>
                        <a:pt x="348" y="99"/>
                      </a:lnTo>
                      <a:lnTo>
                        <a:pt x="337" y="90"/>
                      </a:lnTo>
                      <a:lnTo>
                        <a:pt x="322" y="83"/>
                      </a:lnTo>
                      <a:lnTo>
                        <a:pt x="304" y="78"/>
                      </a:lnTo>
                      <a:lnTo>
                        <a:pt x="280" y="74"/>
                      </a:lnTo>
                      <a:lnTo>
                        <a:pt x="250" y="72"/>
                      </a:lnTo>
                      <a:lnTo>
                        <a:pt x="216" y="71"/>
                      </a:lnTo>
                      <a:close/>
                      <a:moveTo>
                        <a:pt x="216" y="0"/>
                      </a:moveTo>
                      <a:lnTo>
                        <a:pt x="234" y="0"/>
                      </a:lnTo>
                      <a:lnTo>
                        <a:pt x="254" y="1"/>
                      </a:lnTo>
                      <a:lnTo>
                        <a:pt x="276" y="2"/>
                      </a:lnTo>
                      <a:lnTo>
                        <a:pt x="298" y="5"/>
                      </a:lnTo>
                      <a:lnTo>
                        <a:pt x="321" y="9"/>
                      </a:lnTo>
                      <a:lnTo>
                        <a:pt x="343" y="17"/>
                      </a:lnTo>
                      <a:lnTo>
                        <a:pt x="364" y="26"/>
                      </a:lnTo>
                      <a:lnTo>
                        <a:pt x="383" y="37"/>
                      </a:lnTo>
                      <a:lnTo>
                        <a:pt x="400" y="53"/>
                      </a:lnTo>
                      <a:lnTo>
                        <a:pt x="516" y="53"/>
                      </a:lnTo>
                      <a:lnTo>
                        <a:pt x="533" y="37"/>
                      </a:lnTo>
                      <a:lnTo>
                        <a:pt x="553" y="26"/>
                      </a:lnTo>
                      <a:lnTo>
                        <a:pt x="574" y="17"/>
                      </a:lnTo>
                      <a:lnTo>
                        <a:pt x="596" y="9"/>
                      </a:lnTo>
                      <a:lnTo>
                        <a:pt x="618" y="5"/>
                      </a:lnTo>
                      <a:lnTo>
                        <a:pt x="640" y="2"/>
                      </a:lnTo>
                      <a:lnTo>
                        <a:pt x="662" y="1"/>
                      </a:lnTo>
                      <a:lnTo>
                        <a:pt x="682" y="0"/>
                      </a:lnTo>
                      <a:lnTo>
                        <a:pt x="699" y="0"/>
                      </a:lnTo>
                      <a:lnTo>
                        <a:pt x="715" y="0"/>
                      </a:lnTo>
                      <a:lnTo>
                        <a:pt x="732" y="0"/>
                      </a:lnTo>
                      <a:lnTo>
                        <a:pt x="749" y="1"/>
                      </a:lnTo>
                      <a:lnTo>
                        <a:pt x="768" y="3"/>
                      </a:lnTo>
                      <a:lnTo>
                        <a:pt x="787" y="6"/>
                      </a:lnTo>
                      <a:lnTo>
                        <a:pt x="806" y="10"/>
                      </a:lnTo>
                      <a:lnTo>
                        <a:pt x="825" y="16"/>
                      </a:lnTo>
                      <a:lnTo>
                        <a:pt x="843" y="24"/>
                      </a:lnTo>
                      <a:lnTo>
                        <a:pt x="860" y="33"/>
                      </a:lnTo>
                      <a:lnTo>
                        <a:pt x="875" y="45"/>
                      </a:lnTo>
                      <a:lnTo>
                        <a:pt x="889" y="59"/>
                      </a:lnTo>
                      <a:lnTo>
                        <a:pt x="900" y="77"/>
                      </a:lnTo>
                      <a:lnTo>
                        <a:pt x="908" y="98"/>
                      </a:lnTo>
                      <a:lnTo>
                        <a:pt x="914" y="123"/>
                      </a:lnTo>
                      <a:lnTo>
                        <a:pt x="916" y="150"/>
                      </a:lnTo>
                      <a:lnTo>
                        <a:pt x="914" y="178"/>
                      </a:lnTo>
                      <a:lnTo>
                        <a:pt x="908" y="202"/>
                      </a:lnTo>
                      <a:lnTo>
                        <a:pt x="900" y="223"/>
                      </a:lnTo>
                      <a:lnTo>
                        <a:pt x="889" y="241"/>
                      </a:lnTo>
                      <a:lnTo>
                        <a:pt x="875" y="255"/>
                      </a:lnTo>
                      <a:lnTo>
                        <a:pt x="860" y="267"/>
                      </a:lnTo>
                      <a:lnTo>
                        <a:pt x="843" y="277"/>
                      </a:lnTo>
                      <a:lnTo>
                        <a:pt x="825" y="285"/>
                      </a:lnTo>
                      <a:lnTo>
                        <a:pt x="806" y="290"/>
                      </a:lnTo>
                      <a:lnTo>
                        <a:pt x="787" y="294"/>
                      </a:lnTo>
                      <a:lnTo>
                        <a:pt x="768" y="297"/>
                      </a:lnTo>
                      <a:lnTo>
                        <a:pt x="749" y="298"/>
                      </a:lnTo>
                      <a:lnTo>
                        <a:pt x="732" y="299"/>
                      </a:lnTo>
                      <a:lnTo>
                        <a:pt x="715" y="299"/>
                      </a:lnTo>
                      <a:lnTo>
                        <a:pt x="699" y="300"/>
                      </a:lnTo>
                      <a:lnTo>
                        <a:pt x="685" y="299"/>
                      </a:lnTo>
                      <a:lnTo>
                        <a:pt x="668" y="299"/>
                      </a:lnTo>
                      <a:lnTo>
                        <a:pt x="650" y="298"/>
                      </a:lnTo>
                      <a:lnTo>
                        <a:pt x="632" y="297"/>
                      </a:lnTo>
                      <a:lnTo>
                        <a:pt x="613" y="294"/>
                      </a:lnTo>
                      <a:lnTo>
                        <a:pt x="593" y="290"/>
                      </a:lnTo>
                      <a:lnTo>
                        <a:pt x="575" y="285"/>
                      </a:lnTo>
                      <a:lnTo>
                        <a:pt x="557" y="277"/>
                      </a:lnTo>
                      <a:lnTo>
                        <a:pt x="540" y="267"/>
                      </a:lnTo>
                      <a:lnTo>
                        <a:pt x="524" y="255"/>
                      </a:lnTo>
                      <a:lnTo>
                        <a:pt x="511" y="241"/>
                      </a:lnTo>
                      <a:lnTo>
                        <a:pt x="500" y="224"/>
                      </a:lnTo>
                      <a:lnTo>
                        <a:pt x="491" y="202"/>
                      </a:lnTo>
                      <a:lnTo>
                        <a:pt x="486" y="179"/>
                      </a:lnTo>
                      <a:lnTo>
                        <a:pt x="484" y="150"/>
                      </a:lnTo>
                      <a:lnTo>
                        <a:pt x="485" y="137"/>
                      </a:lnTo>
                      <a:lnTo>
                        <a:pt x="486" y="125"/>
                      </a:lnTo>
                      <a:lnTo>
                        <a:pt x="430" y="125"/>
                      </a:lnTo>
                      <a:lnTo>
                        <a:pt x="432" y="137"/>
                      </a:lnTo>
                      <a:lnTo>
                        <a:pt x="432" y="150"/>
                      </a:lnTo>
                      <a:lnTo>
                        <a:pt x="430" y="179"/>
                      </a:lnTo>
                      <a:lnTo>
                        <a:pt x="425" y="202"/>
                      </a:lnTo>
                      <a:lnTo>
                        <a:pt x="416" y="224"/>
                      </a:lnTo>
                      <a:lnTo>
                        <a:pt x="405" y="241"/>
                      </a:lnTo>
                      <a:lnTo>
                        <a:pt x="392" y="255"/>
                      </a:lnTo>
                      <a:lnTo>
                        <a:pt x="377" y="267"/>
                      </a:lnTo>
                      <a:lnTo>
                        <a:pt x="360" y="277"/>
                      </a:lnTo>
                      <a:lnTo>
                        <a:pt x="342" y="284"/>
                      </a:lnTo>
                      <a:lnTo>
                        <a:pt x="323" y="290"/>
                      </a:lnTo>
                      <a:lnTo>
                        <a:pt x="304" y="294"/>
                      </a:lnTo>
                      <a:lnTo>
                        <a:pt x="285" y="296"/>
                      </a:lnTo>
                      <a:lnTo>
                        <a:pt x="266" y="298"/>
                      </a:lnTo>
                      <a:lnTo>
                        <a:pt x="248" y="299"/>
                      </a:lnTo>
                      <a:lnTo>
                        <a:pt x="231" y="299"/>
                      </a:lnTo>
                      <a:lnTo>
                        <a:pt x="216" y="299"/>
                      </a:lnTo>
                      <a:lnTo>
                        <a:pt x="201" y="299"/>
                      </a:lnTo>
                      <a:lnTo>
                        <a:pt x="185" y="299"/>
                      </a:lnTo>
                      <a:lnTo>
                        <a:pt x="167" y="298"/>
                      </a:lnTo>
                      <a:lnTo>
                        <a:pt x="148" y="296"/>
                      </a:lnTo>
                      <a:lnTo>
                        <a:pt x="129" y="294"/>
                      </a:lnTo>
                      <a:lnTo>
                        <a:pt x="110" y="290"/>
                      </a:lnTo>
                      <a:lnTo>
                        <a:pt x="91" y="284"/>
                      </a:lnTo>
                      <a:lnTo>
                        <a:pt x="73" y="277"/>
                      </a:lnTo>
                      <a:lnTo>
                        <a:pt x="57" y="267"/>
                      </a:lnTo>
                      <a:lnTo>
                        <a:pt x="41" y="255"/>
                      </a:lnTo>
                      <a:lnTo>
                        <a:pt x="27" y="240"/>
                      </a:lnTo>
                      <a:lnTo>
                        <a:pt x="16" y="223"/>
                      </a:lnTo>
                      <a:lnTo>
                        <a:pt x="7" y="202"/>
                      </a:lnTo>
                      <a:lnTo>
                        <a:pt x="2" y="178"/>
                      </a:lnTo>
                      <a:lnTo>
                        <a:pt x="0" y="150"/>
                      </a:lnTo>
                      <a:lnTo>
                        <a:pt x="2" y="122"/>
                      </a:lnTo>
                      <a:lnTo>
                        <a:pt x="7" y="98"/>
                      </a:lnTo>
                      <a:lnTo>
                        <a:pt x="16" y="77"/>
                      </a:lnTo>
                      <a:lnTo>
                        <a:pt x="27" y="59"/>
                      </a:lnTo>
                      <a:lnTo>
                        <a:pt x="41" y="45"/>
                      </a:lnTo>
                      <a:lnTo>
                        <a:pt x="57" y="33"/>
                      </a:lnTo>
                      <a:lnTo>
                        <a:pt x="73" y="23"/>
                      </a:lnTo>
                      <a:lnTo>
                        <a:pt x="91" y="16"/>
                      </a:lnTo>
                      <a:lnTo>
                        <a:pt x="110" y="10"/>
                      </a:lnTo>
                      <a:lnTo>
                        <a:pt x="129" y="6"/>
                      </a:lnTo>
                      <a:lnTo>
                        <a:pt x="148" y="3"/>
                      </a:lnTo>
                      <a:lnTo>
                        <a:pt x="167" y="1"/>
                      </a:lnTo>
                      <a:lnTo>
                        <a:pt x="185" y="0"/>
                      </a:lnTo>
                      <a:lnTo>
                        <a:pt x="201" y="0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24"/>
                <p:cNvSpPr>
                  <a:spLocks noEditPoints="1"/>
                </p:cNvSpPr>
                <p:nvPr/>
              </p:nvSpPr>
              <p:spPr bwMode="auto">
                <a:xfrm>
                  <a:off x="2597" y="4335"/>
                  <a:ext cx="217" cy="124"/>
                </a:xfrm>
                <a:custGeom>
                  <a:avLst/>
                  <a:gdLst>
                    <a:gd name="T0" fmla="*/ 1796 w 2393"/>
                    <a:gd name="T1" fmla="*/ 704 h 1360"/>
                    <a:gd name="T2" fmla="*/ 1761 w 2393"/>
                    <a:gd name="T3" fmla="*/ 720 h 1360"/>
                    <a:gd name="T4" fmla="*/ 1590 w 2393"/>
                    <a:gd name="T5" fmla="*/ 904 h 1360"/>
                    <a:gd name="T6" fmla="*/ 1882 w 2393"/>
                    <a:gd name="T7" fmla="*/ 733 h 1360"/>
                    <a:gd name="T8" fmla="*/ 1851 w 2393"/>
                    <a:gd name="T9" fmla="*/ 709 h 1360"/>
                    <a:gd name="T10" fmla="*/ 1814 w 2393"/>
                    <a:gd name="T11" fmla="*/ 702 h 1360"/>
                    <a:gd name="T12" fmla="*/ 1831 w 2393"/>
                    <a:gd name="T13" fmla="*/ 20 h 1360"/>
                    <a:gd name="T14" fmla="*/ 1950 w 2393"/>
                    <a:gd name="T15" fmla="*/ 61 h 1360"/>
                    <a:gd name="T16" fmla="*/ 2057 w 2393"/>
                    <a:gd name="T17" fmla="*/ 121 h 1360"/>
                    <a:gd name="T18" fmla="*/ 2154 w 2393"/>
                    <a:gd name="T19" fmla="*/ 196 h 1360"/>
                    <a:gd name="T20" fmla="*/ 2235 w 2393"/>
                    <a:gd name="T21" fmla="*/ 286 h 1360"/>
                    <a:gd name="T22" fmla="*/ 2301 w 2393"/>
                    <a:gd name="T23" fmla="*/ 388 h 1360"/>
                    <a:gd name="T24" fmla="*/ 2352 w 2393"/>
                    <a:gd name="T25" fmla="*/ 501 h 1360"/>
                    <a:gd name="T26" fmla="*/ 2382 w 2393"/>
                    <a:gd name="T27" fmla="*/ 622 h 1360"/>
                    <a:gd name="T28" fmla="*/ 2393 w 2393"/>
                    <a:gd name="T29" fmla="*/ 748 h 1360"/>
                    <a:gd name="T30" fmla="*/ 2390 w 2393"/>
                    <a:gd name="T31" fmla="*/ 1230 h 1360"/>
                    <a:gd name="T32" fmla="*/ 2370 w 2393"/>
                    <a:gd name="T33" fmla="*/ 1282 h 1360"/>
                    <a:gd name="T34" fmla="*/ 2335 w 2393"/>
                    <a:gd name="T35" fmla="*/ 1324 h 1360"/>
                    <a:gd name="T36" fmla="*/ 2286 w 2393"/>
                    <a:gd name="T37" fmla="*/ 1351 h 1360"/>
                    <a:gd name="T38" fmla="*/ 2230 w 2393"/>
                    <a:gd name="T39" fmla="*/ 1360 h 1360"/>
                    <a:gd name="T40" fmla="*/ 129 w 2393"/>
                    <a:gd name="T41" fmla="*/ 1358 h 1360"/>
                    <a:gd name="T42" fmla="*/ 77 w 2393"/>
                    <a:gd name="T43" fmla="*/ 1339 h 1360"/>
                    <a:gd name="T44" fmla="*/ 36 w 2393"/>
                    <a:gd name="T45" fmla="*/ 1304 h 1360"/>
                    <a:gd name="T46" fmla="*/ 10 w 2393"/>
                    <a:gd name="T47" fmla="*/ 1256 h 1360"/>
                    <a:gd name="T48" fmla="*/ 0 w 2393"/>
                    <a:gd name="T49" fmla="*/ 1200 h 1360"/>
                    <a:gd name="T50" fmla="*/ 3 w 2393"/>
                    <a:gd name="T51" fmla="*/ 684 h 1360"/>
                    <a:gd name="T52" fmla="*/ 23 w 2393"/>
                    <a:gd name="T53" fmla="*/ 561 h 1360"/>
                    <a:gd name="T54" fmla="*/ 63 w 2393"/>
                    <a:gd name="T55" fmla="*/ 443 h 1360"/>
                    <a:gd name="T56" fmla="*/ 122 w 2393"/>
                    <a:gd name="T57" fmla="*/ 336 h 1360"/>
                    <a:gd name="T58" fmla="*/ 195 w 2393"/>
                    <a:gd name="T59" fmla="*/ 240 h 1360"/>
                    <a:gd name="T60" fmla="*/ 283 w 2393"/>
                    <a:gd name="T61" fmla="*/ 157 h 1360"/>
                    <a:gd name="T62" fmla="*/ 385 w 2393"/>
                    <a:gd name="T63" fmla="*/ 89 h 1360"/>
                    <a:gd name="T64" fmla="*/ 498 w 2393"/>
                    <a:gd name="T65" fmla="*/ 38 h 1360"/>
                    <a:gd name="T66" fmla="*/ 640 w 2393"/>
                    <a:gd name="T67" fmla="*/ 0 h 1360"/>
                    <a:gd name="T68" fmla="*/ 1748 w 2393"/>
                    <a:gd name="T69" fmla="*/ 0 h 1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93" h="1360">
                      <a:moveTo>
                        <a:pt x="1814" y="702"/>
                      </a:moveTo>
                      <a:lnTo>
                        <a:pt x="1796" y="704"/>
                      </a:lnTo>
                      <a:lnTo>
                        <a:pt x="1778" y="709"/>
                      </a:lnTo>
                      <a:lnTo>
                        <a:pt x="1761" y="720"/>
                      </a:lnTo>
                      <a:lnTo>
                        <a:pt x="1746" y="733"/>
                      </a:lnTo>
                      <a:lnTo>
                        <a:pt x="1590" y="904"/>
                      </a:lnTo>
                      <a:lnTo>
                        <a:pt x="2038" y="904"/>
                      </a:lnTo>
                      <a:lnTo>
                        <a:pt x="1882" y="733"/>
                      </a:lnTo>
                      <a:lnTo>
                        <a:pt x="1867" y="719"/>
                      </a:lnTo>
                      <a:lnTo>
                        <a:pt x="1851" y="709"/>
                      </a:lnTo>
                      <a:lnTo>
                        <a:pt x="1833" y="703"/>
                      </a:lnTo>
                      <a:lnTo>
                        <a:pt x="1814" y="702"/>
                      </a:lnTo>
                      <a:close/>
                      <a:moveTo>
                        <a:pt x="1748" y="0"/>
                      </a:moveTo>
                      <a:lnTo>
                        <a:pt x="1831" y="20"/>
                      </a:lnTo>
                      <a:lnTo>
                        <a:pt x="1892" y="38"/>
                      </a:lnTo>
                      <a:lnTo>
                        <a:pt x="1950" y="61"/>
                      </a:lnTo>
                      <a:lnTo>
                        <a:pt x="2005" y="88"/>
                      </a:lnTo>
                      <a:lnTo>
                        <a:pt x="2057" y="121"/>
                      </a:lnTo>
                      <a:lnTo>
                        <a:pt x="2107" y="157"/>
                      </a:lnTo>
                      <a:lnTo>
                        <a:pt x="2154" y="196"/>
                      </a:lnTo>
                      <a:lnTo>
                        <a:pt x="2196" y="239"/>
                      </a:lnTo>
                      <a:lnTo>
                        <a:pt x="2235" y="286"/>
                      </a:lnTo>
                      <a:lnTo>
                        <a:pt x="2270" y="336"/>
                      </a:lnTo>
                      <a:lnTo>
                        <a:pt x="2301" y="388"/>
                      </a:lnTo>
                      <a:lnTo>
                        <a:pt x="2328" y="443"/>
                      </a:lnTo>
                      <a:lnTo>
                        <a:pt x="2352" y="501"/>
                      </a:lnTo>
                      <a:lnTo>
                        <a:pt x="2369" y="561"/>
                      </a:lnTo>
                      <a:lnTo>
                        <a:pt x="2382" y="622"/>
                      </a:lnTo>
                      <a:lnTo>
                        <a:pt x="2390" y="684"/>
                      </a:lnTo>
                      <a:lnTo>
                        <a:pt x="2393" y="748"/>
                      </a:lnTo>
                      <a:lnTo>
                        <a:pt x="2393" y="1200"/>
                      </a:lnTo>
                      <a:lnTo>
                        <a:pt x="2390" y="1230"/>
                      </a:lnTo>
                      <a:lnTo>
                        <a:pt x="2383" y="1256"/>
                      </a:lnTo>
                      <a:lnTo>
                        <a:pt x="2370" y="1282"/>
                      </a:lnTo>
                      <a:lnTo>
                        <a:pt x="2354" y="1304"/>
                      </a:lnTo>
                      <a:lnTo>
                        <a:pt x="2335" y="1324"/>
                      </a:lnTo>
                      <a:lnTo>
                        <a:pt x="2311" y="1339"/>
                      </a:lnTo>
                      <a:lnTo>
                        <a:pt x="2286" y="1351"/>
                      </a:lnTo>
                      <a:lnTo>
                        <a:pt x="2259" y="1358"/>
                      </a:lnTo>
                      <a:lnTo>
                        <a:pt x="2230" y="1360"/>
                      </a:lnTo>
                      <a:lnTo>
                        <a:pt x="157" y="1360"/>
                      </a:lnTo>
                      <a:lnTo>
                        <a:pt x="129" y="1358"/>
                      </a:lnTo>
                      <a:lnTo>
                        <a:pt x="101" y="1351"/>
                      </a:lnTo>
                      <a:lnTo>
                        <a:pt x="77" y="1339"/>
                      </a:lnTo>
                      <a:lnTo>
                        <a:pt x="55" y="1324"/>
                      </a:lnTo>
                      <a:lnTo>
                        <a:pt x="36" y="1304"/>
                      </a:lnTo>
                      <a:lnTo>
                        <a:pt x="21" y="1282"/>
                      </a:lnTo>
                      <a:lnTo>
                        <a:pt x="10" y="1256"/>
                      </a:lnTo>
                      <a:lnTo>
                        <a:pt x="3" y="1230"/>
                      </a:lnTo>
                      <a:lnTo>
                        <a:pt x="0" y="1200"/>
                      </a:lnTo>
                      <a:lnTo>
                        <a:pt x="0" y="748"/>
                      </a:lnTo>
                      <a:lnTo>
                        <a:pt x="3" y="684"/>
                      </a:lnTo>
                      <a:lnTo>
                        <a:pt x="11" y="622"/>
                      </a:lnTo>
                      <a:lnTo>
                        <a:pt x="23" y="561"/>
                      </a:lnTo>
                      <a:lnTo>
                        <a:pt x="41" y="501"/>
                      </a:lnTo>
                      <a:lnTo>
                        <a:pt x="63" y="443"/>
                      </a:lnTo>
                      <a:lnTo>
                        <a:pt x="90" y="389"/>
                      </a:lnTo>
                      <a:lnTo>
                        <a:pt x="122" y="336"/>
                      </a:lnTo>
                      <a:lnTo>
                        <a:pt x="156" y="286"/>
                      </a:lnTo>
                      <a:lnTo>
                        <a:pt x="195" y="240"/>
                      </a:lnTo>
                      <a:lnTo>
                        <a:pt x="237" y="196"/>
                      </a:lnTo>
                      <a:lnTo>
                        <a:pt x="283" y="157"/>
                      </a:lnTo>
                      <a:lnTo>
                        <a:pt x="332" y="121"/>
                      </a:lnTo>
                      <a:lnTo>
                        <a:pt x="385" y="89"/>
                      </a:lnTo>
                      <a:lnTo>
                        <a:pt x="440" y="62"/>
                      </a:lnTo>
                      <a:lnTo>
                        <a:pt x="498" y="38"/>
                      </a:lnTo>
                      <a:lnTo>
                        <a:pt x="559" y="20"/>
                      </a:lnTo>
                      <a:lnTo>
                        <a:pt x="640" y="0"/>
                      </a:lnTo>
                      <a:lnTo>
                        <a:pt x="1193" y="1280"/>
                      </a:lnTo>
                      <a:lnTo>
                        <a:pt x="174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25"/>
                <p:cNvSpPr>
                  <a:spLocks/>
                </p:cNvSpPr>
                <p:nvPr/>
              </p:nvSpPr>
              <p:spPr bwMode="auto">
                <a:xfrm>
                  <a:off x="2689" y="4347"/>
                  <a:ext cx="34" cy="83"/>
                </a:xfrm>
                <a:custGeom>
                  <a:avLst/>
                  <a:gdLst>
                    <a:gd name="T0" fmla="*/ 135 w 373"/>
                    <a:gd name="T1" fmla="*/ 0 h 915"/>
                    <a:gd name="T2" fmla="*/ 237 w 373"/>
                    <a:gd name="T3" fmla="*/ 0 h 915"/>
                    <a:gd name="T4" fmla="*/ 258 w 373"/>
                    <a:gd name="T5" fmla="*/ 2 h 915"/>
                    <a:gd name="T6" fmla="*/ 278 w 373"/>
                    <a:gd name="T7" fmla="*/ 9 h 915"/>
                    <a:gd name="T8" fmla="*/ 295 w 373"/>
                    <a:gd name="T9" fmla="*/ 21 h 915"/>
                    <a:gd name="T10" fmla="*/ 310 w 373"/>
                    <a:gd name="T11" fmla="*/ 36 h 915"/>
                    <a:gd name="T12" fmla="*/ 321 w 373"/>
                    <a:gd name="T13" fmla="*/ 53 h 915"/>
                    <a:gd name="T14" fmla="*/ 328 w 373"/>
                    <a:gd name="T15" fmla="*/ 74 h 915"/>
                    <a:gd name="T16" fmla="*/ 366 w 373"/>
                    <a:gd name="T17" fmla="*/ 234 h 915"/>
                    <a:gd name="T18" fmla="*/ 368 w 373"/>
                    <a:gd name="T19" fmla="*/ 257 h 915"/>
                    <a:gd name="T20" fmla="*/ 365 w 373"/>
                    <a:gd name="T21" fmla="*/ 281 h 915"/>
                    <a:gd name="T22" fmla="*/ 357 w 373"/>
                    <a:gd name="T23" fmla="*/ 301 h 915"/>
                    <a:gd name="T24" fmla="*/ 345 w 373"/>
                    <a:gd name="T25" fmla="*/ 319 h 915"/>
                    <a:gd name="T26" fmla="*/ 329 w 373"/>
                    <a:gd name="T27" fmla="*/ 334 h 915"/>
                    <a:gd name="T28" fmla="*/ 309 w 373"/>
                    <a:gd name="T29" fmla="*/ 345 h 915"/>
                    <a:gd name="T30" fmla="*/ 287 w 373"/>
                    <a:gd name="T31" fmla="*/ 351 h 915"/>
                    <a:gd name="T32" fmla="*/ 373 w 373"/>
                    <a:gd name="T33" fmla="*/ 438 h 915"/>
                    <a:gd name="T34" fmla="*/ 187 w 373"/>
                    <a:gd name="T35" fmla="*/ 915 h 915"/>
                    <a:gd name="T36" fmla="*/ 0 w 373"/>
                    <a:gd name="T37" fmla="*/ 438 h 915"/>
                    <a:gd name="T38" fmla="*/ 85 w 373"/>
                    <a:gd name="T39" fmla="*/ 351 h 915"/>
                    <a:gd name="T40" fmla="*/ 63 w 373"/>
                    <a:gd name="T41" fmla="*/ 345 h 915"/>
                    <a:gd name="T42" fmla="*/ 44 w 373"/>
                    <a:gd name="T43" fmla="*/ 334 h 915"/>
                    <a:gd name="T44" fmla="*/ 27 w 373"/>
                    <a:gd name="T45" fmla="*/ 319 h 915"/>
                    <a:gd name="T46" fmla="*/ 15 w 373"/>
                    <a:gd name="T47" fmla="*/ 301 h 915"/>
                    <a:gd name="T48" fmla="*/ 7 w 373"/>
                    <a:gd name="T49" fmla="*/ 281 h 915"/>
                    <a:gd name="T50" fmla="*/ 4 w 373"/>
                    <a:gd name="T51" fmla="*/ 257 h 915"/>
                    <a:gd name="T52" fmla="*/ 6 w 373"/>
                    <a:gd name="T53" fmla="*/ 234 h 915"/>
                    <a:gd name="T54" fmla="*/ 44 w 373"/>
                    <a:gd name="T55" fmla="*/ 74 h 915"/>
                    <a:gd name="T56" fmla="*/ 52 w 373"/>
                    <a:gd name="T57" fmla="*/ 53 h 915"/>
                    <a:gd name="T58" fmla="*/ 63 w 373"/>
                    <a:gd name="T59" fmla="*/ 36 h 915"/>
                    <a:gd name="T60" fmla="*/ 77 w 373"/>
                    <a:gd name="T61" fmla="*/ 21 h 915"/>
                    <a:gd name="T62" fmla="*/ 95 w 373"/>
                    <a:gd name="T63" fmla="*/ 9 h 915"/>
                    <a:gd name="T64" fmla="*/ 114 w 373"/>
                    <a:gd name="T65" fmla="*/ 2 h 915"/>
                    <a:gd name="T66" fmla="*/ 135 w 373"/>
                    <a:gd name="T67" fmla="*/ 0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73" h="915">
                      <a:moveTo>
                        <a:pt x="135" y="0"/>
                      </a:moveTo>
                      <a:lnTo>
                        <a:pt x="237" y="0"/>
                      </a:lnTo>
                      <a:lnTo>
                        <a:pt x="258" y="2"/>
                      </a:lnTo>
                      <a:lnTo>
                        <a:pt x="278" y="9"/>
                      </a:lnTo>
                      <a:lnTo>
                        <a:pt x="295" y="21"/>
                      </a:lnTo>
                      <a:lnTo>
                        <a:pt x="310" y="36"/>
                      </a:lnTo>
                      <a:lnTo>
                        <a:pt x="321" y="53"/>
                      </a:lnTo>
                      <a:lnTo>
                        <a:pt x="328" y="74"/>
                      </a:lnTo>
                      <a:lnTo>
                        <a:pt x="366" y="234"/>
                      </a:lnTo>
                      <a:lnTo>
                        <a:pt x="368" y="257"/>
                      </a:lnTo>
                      <a:lnTo>
                        <a:pt x="365" y="281"/>
                      </a:lnTo>
                      <a:lnTo>
                        <a:pt x="357" y="301"/>
                      </a:lnTo>
                      <a:lnTo>
                        <a:pt x="345" y="319"/>
                      </a:lnTo>
                      <a:lnTo>
                        <a:pt x="329" y="334"/>
                      </a:lnTo>
                      <a:lnTo>
                        <a:pt x="309" y="345"/>
                      </a:lnTo>
                      <a:lnTo>
                        <a:pt x="287" y="351"/>
                      </a:lnTo>
                      <a:lnTo>
                        <a:pt x="373" y="438"/>
                      </a:lnTo>
                      <a:lnTo>
                        <a:pt x="187" y="915"/>
                      </a:lnTo>
                      <a:lnTo>
                        <a:pt x="0" y="438"/>
                      </a:lnTo>
                      <a:lnTo>
                        <a:pt x="85" y="351"/>
                      </a:lnTo>
                      <a:lnTo>
                        <a:pt x="63" y="345"/>
                      </a:lnTo>
                      <a:lnTo>
                        <a:pt x="44" y="334"/>
                      </a:lnTo>
                      <a:lnTo>
                        <a:pt x="27" y="319"/>
                      </a:lnTo>
                      <a:lnTo>
                        <a:pt x="15" y="301"/>
                      </a:lnTo>
                      <a:lnTo>
                        <a:pt x="7" y="281"/>
                      </a:lnTo>
                      <a:lnTo>
                        <a:pt x="4" y="257"/>
                      </a:lnTo>
                      <a:lnTo>
                        <a:pt x="6" y="234"/>
                      </a:lnTo>
                      <a:lnTo>
                        <a:pt x="44" y="74"/>
                      </a:lnTo>
                      <a:lnTo>
                        <a:pt x="52" y="53"/>
                      </a:lnTo>
                      <a:lnTo>
                        <a:pt x="63" y="36"/>
                      </a:lnTo>
                      <a:lnTo>
                        <a:pt x="77" y="21"/>
                      </a:lnTo>
                      <a:lnTo>
                        <a:pt x="95" y="9"/>
                      </a:lnTo>
                      <a:lnTo>
                        <a:pt x="114" y="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720905" y="2526835"/>
                <a:ext cx="111804" cy="99126"/>
              </a:xfrm>
              <a:custGeom>
                <a:avLst/>
                <a:gdLst>
                  <a:gd name="T0" fmla="*/ 2689 w 3491"/>
                  <a:gd name="T1" fmla="*/ 15 h 3097"/>
                  <a:gd name="T2" fmla="*/ 2963 w 3491"/>
                  <a:gd name="T3" fmla="*/ 108 h 3097"/>
                  <a:gd name="T4" fmla="*/ 3204 w 3491"/>
                  <a:gd name="T5" fmla="*/ 281 h 3097"/>
                  <a:gd name="T6" fmla="*/ 3382 w 3491"/>
                  <a:gd name="T7" fmla="*/ 518 h 3097"/>
                  <a:gd name="T8" fmla="*/ 3475 w 3491"/>
                  <a:gd name="T9" fmla="*/ 786 h 3097"/>
                  <a:gd name="T10" fmla="*/ 3486 w 3491"/>
                  <a:gd name="T11" fmla="*/ 1066 h 3097"/>
                  <a:gd name="T12" fmla="*/ 3413 w 3491"/>
                  <a:gd name="T13" fmla="*/ 1339 h 3097"/>
                  <a:gd name="T14" fmla="*/ 3256 w 3491"/>
                  <a:gd name="T15" fmla="*/ 1586 h 3097"/>
                  <a:gd name="T16" fmla="*/ 1965 w 3491"/>
                  <a:gd name="T17" fmla="*/ 2838 h 3097"/>
                  <a:gd name="T18" fmla="*/ 1873 w 3491"/>
                  <a:gd name="T19" fmla="*/ 2828 h 3097"/>
                  <a:gd name="T20" fmla="*/ 1821 w 3491"/>
                  <a:gd name="T21" fmla="*/ 2749 h 3097"/>
                  <a:gd name="T22" fmla="*/ 1853 w 3491"/>
                  <a:gd name="T23" fmla="*/ 2662 h 3097"/>
                  <a:gd name="T24" fmla="*/ 3153 w 3491"/>
                  <a:gd name="T25" fmla="*/ 1355 h 3097"/>
                  <a:gd name="T26" fmla="*/ 3242 w 3491"/>
                  <a:gd name="T27" fmla="*/ 1126 h 3097"/>
                  <a:gd name="T28" fmla="*/ 3253 w 3491"/>
                  <a:gd name="T29" fmla="*/ 885 h 3097"/>
                  <a:gd name="T30" fmla="*/ 3183 w 3491"/>
                  <a:gd name="T31" fmla="*/ 653 h 3097"/>
                  <a:gd name="T32" fmla="*/ 3035 w 3491"/>
                  <a:gd name="T33" fmla="*/ 448 h 3097"/>
                  <a:gd name="T34" fmla="*/ 2825 w 3491"/>
                  <a:gd name="T35" fmla="*/ 301 h 3097"/>
                  <a:gd name="T36" fmla="*/ 2586 w 3491"/>
                  <a:gd name="T37" fmla="*/ 234 h 3097"/>
                  <a:gd name="T38" fmla="*/ 2340 w 3491"/>
                  <a:gd name="T39" fmla="*/ 243 h 3097"/>
                  <a:gd name="T40" fmla="*/ 2108 w 3491"/>
                  <a:gd name="T41" fmla="*/ 331 h 3097"/>
                  <a:gd name="T42" fmla="*/ 378 w 3491"/>
                  <a:gd name="T43" fmla="*/ 1972 h 3097"/>
                  <a:gd name="T44" fmla="*/ 258 w 3491"/>
                  <a:gd name="T45" fmla="*/ 2149 h 3097"/>
                  <a:gd name="T46" fmla="*/ 218 w 3491"/>
                  <a:gd name="T47" fmla="*/ 2350 h 3097"/>
                  <a:gd name="T48" fmla="*/ 258 w 3491"/>
                  <a:gd name="T49" fmla="*/ 2551 h 3097"/>
                  <a:gd name="T50" fmla="*/ 378 w 3491"/>
                  <a:gd name="T51" fmla="*/ 2728 h 3097"/>
                  <a:gd name="T52" fmla="*/ 558 w 3491"/>
                  <a:gd name="T53" fmla="*/ 2846 h 3097"/>
                  <a:gd name="T54" fmla="*/ 763 w 3491"/>
                  <a:gd name="T55" fmla="*/ 2885 h 3097"/>
                  <a:gd name="T56" fmla="*/ 968 w 3491"/>
                  <a:gd name="T57" fmla="*/ 2846 h 3097"/>
                  <a:gd name="T58" fmla="*/ 1149 w 3491"/>
                  <a:gd name="T59" fmla="*/ 2728 h 3097"/>
                  <a:gd name="T60" fmla="*/ 2809 w 3491"/>
                  <a:gd name="T61" fmla="*/ 1091 h 3097"/>
                  <a:gd name="T62" fmla="*/ 2837 w 3491"/>
                  <a:gd name="T63" fmla="*/ 942 h 3097"/>
                  <a:gd name="T64" fmla="*/ 2791 w 3491"/>
                  <a:gd name="T65" fmla="*/ 797 h 3097"/>
                  <a:gd name="T66" fmla="*/ 2677 w 3491"/>
                  <a:gd name="T67" fmla="*/ 685 h 3097"/>
                  <a:gd name="T68" fmla="*/ 2528 w 3491"/>
                  <a:gd name="T69" fmla="*/ 641 h 3097"/>
                  <a:gd name="T70" fmla="*/ 2377 w 3491"/>
                  <a:gd name="T71" fmla="*/ 668 h 3097"/>
                  <a:gd name="T72" fmla="*/ 1082 w 3491"/>
                  <a:gd name="T73" fmla="*/ 1906 h 3097"/>
                  <a:gd name="T74" fmla="*/ 992 w 3491"/>
                  <a:gd name="T75" fmla="*/ 1937 h 3097"/>
                  <a:gd name="T76" fmla="*/ 911 w 3491"/>
                  <a:gd name="T77" fmla="*/ 1887 h 3097"/>
                  <a:gd name="T78" fmla="*/ 900 w 3491"/>
                  <a:gd name="T79" fmla="*/ 1796 h 3097"/>
                  <a:gd name="T80" fmla="*/ 2165 w 3491"/>
                  <a:gd name="T81" fmla="*/ 546 h 3097"/>
                  <a:gd name="T82" fmla="*/ 2354 w 3491"/>
                  <a:gd name="T83" fmla="*/ 449 h 3097"/>
                  <a:gd name="T84" fmla="*/ 2562 w 3491"/>
                  <a:gd name="T85" fmla="*/ 429 h 3097"/>
                  <a:gd name="T86" fmla="*/ 2763 w 3491"/>
                  <a:gd name="T87" fmla="*/ 488 h 3097"/>
                  <a:gd name="T88" fmla="*/ 2932 w 3491"/>
                  <a:gd name="T89" fmla="*/ 623 h 3097"/>
                  <a:gd name="T90" fmla="*/ 3032 w 3491"/>
                  <a:gd name="T91" fmla="*/ 809 h 3097"/>
                  <a:gd name="T92" fmla="*/ 3053 w 3491"/>
                  <a:gd name="T93" fmla="*/ 1012 h 3097"/>
                  <a:gd name="T94" fmla="*/ 2993 w 3491"/>
                  <a:gd name="T95" fmla="*/ 1209 h 3097"/>
                  <a:gd name="T96" fmla="*/ 1303 w 3491"/>
                  <a:gd name="T97" fmla="*/ 2879 h 3097"/>
                  <a:gd name="T98" fmla="*/ 1094 w 3491"/>
                  <a:gd name="T99" fmla="*/ 3025 h 3097"/>
                  <a:gd name="T100" fmla="*/ 855 w 3491"/>
                  <a:gd name="T101" fmla="*/ 3092 h 3097"/>
                  <a:gd name="T102" fmla="*/ 609 w 3491"/>
                  <a:gd name="T103" fmla="*/ 3083 h 3097"/>
                  <a:gd name="T104" fmla="*/ 377 w 3491"/>
                  <a:gd name="T105" fmla="*/ 2995 h 3097"/>
                  <a:gd name="T106" fmla="*/ 178 w 3491"/>
                  <a:gd name="T107" fmla="*/ 2832 h 3097"/>
                  <a:gd name="T108" fmla="*/ 51 w 3491"/>
                  <a:gd name="T109" fmla="*/ 2617 h 3097"/>
                  <a:gd name="T110" fmla="*/ 0 w 3491"/>
                  <a:gd name="T111" fmla="*/ 2381 h 3097"/>
                  <a:gd name="T112" fmla="*/ 30 w 3491"/>
                  <a:gd name="T113" fmla="*/ 2141 h 3097"/>
                  <a:gd name="T114" fmla="*/ 139 w 3491"/>
                  <a:gd name="T115" fmla="*/ 1920 h 3097"/>
                  <a:gd name="T116" fmla="*/ 1872 w 3491"/>
                  <a:gd name="T117" fmla="*/ 230 h 3097"/>
                  <a:gd name="T118" fmla="*/ 2123 w 3491"/>
                  <a:gd name="T119" fmla="*/ 76 h 3097"/>
                  <a:gd name="T120" fmla="*/ 2402 w 3491"/>
                  <a:gd name="T121" fmla="*/ 5 h 3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1" h="3097">
                    <a:moveTo>
                      <a:pt x="2474" y="0"/>
                    </a:moveTo>
                    <a:lnTo>
                      <a:pt x="2546" y="0"/>
                    </a:lnTo>
                    <a:lnTo>
                      <a:pt x="2618" y="5"/>
                    </a:lnTo>
                    <a:lnTo>
                      <a:pt x="2689" y="15"/>
                    </a:lnTo>
                    <a:lnTo>
                      <a:pt x="2758" y="31"/>
                    </a:lnTo>
                    <a:lnTo>
                      <a:pt x="2828" y="51"/>
                    </a:lnTo>
                    <a:lnTo>
                      <a:pt x="2896" y="76"/>
                    </a:lnTo>
                    <a:lnTo>
                      <a:pt x="2963" y="108"/>
                    </a:lnTo>
                    <a:lnTo>
                      <a:pt x="3026" y="143"/>
                    </a:lnTo>
                    <a:lnTo>
                      <a:pt x="3088" y="183"/>
                    </a:lnTo>
                    <a:lnTo>
                      <a:pt x="3147" y="230"/>
                    </a:lnTo>
                    <a:lnTo>
                      <a:pt x="3204" y="281"/>
                    </a:lnTo>
                    <a:lnTo>
                      <a:pt x="3256" y="336"/>
                    </a:lnTo>
                    <a:lnTo>
                      <a:pt x="3303" y="394"/>
                    </a:lnTo>
                    <a:lnTo>
                      <a:pt x="3345" y="455"/>
                    </a:lnTo>
                    <a:lnTo>
                      <a:pt x="3382" y="518"/>
                    </a:lnTo>
                    <a:lnTo>
                      <a:pt x="3413" y="582"/>
                    </a:lnTo>
                    <a:lnTo>
                      <a:pt x="3439" y="650"/>
                    </a:lnTo>
                    <a:lnTo>
                      <a:pt x="3460" y="717"/>
                    </a:lnTo>
                    <a:lnTo>
                      <a:pt x="3475" y="786"/>
                    </a:lnTo>
                    <a:lnTo>
                      <a:pt x="3486" y="856"/>
                    </a:lnTo>
                    <a:lnTo>
                      <a:pt x="3491" y="926"/>
                    </a:lnTo>
                    <a:lnTo>
                      <a:pt x="3491" y="996"/>
                    </a:lnTo>
                    <a:lnTo>
                      <a:pt x="3486" y="1066"/>
                    </a:lnTo>
                    <a:lnTo>
                      <a:pt x="3475" y="1136"/>
                    </a:lnTo>
                    <a:lnTo>
                      <a:pt x="3460" y="1205"/>
                    </a:lnTo>
                    <a:lnTo>
                      <a:pt x="3439" y="1273"/>
                    </a:lnTo>
                    <a:lnTo>
                      <a:pt x="3413" y="1339"/>
                    </a:lnTo>
                    <a:lnTo>
                      <a:pt x="3382" y="1404"/>
                    </a:lnTo>
                    <a:lnTo>
                      <a:pt x="3345" y="1467"/>
                    </a:lnTo>
                    <a:lnTo>
                      <a:pt x="3303" y="1528"/>
                    </a:lnTo>
                    <a:lnTo>
                      <a:pt x="3256" y="1586"/>
                    </a:lnTo>
                    <a:lnTo>
                      <a:pt x="3204" y="1641"/>
                    </a:lnTo>
                    <a:lnTo>
                      <a:pt x="2007" y="2813"/>
                    </a:lnTo>
                    <a:lnTo>
                      <a:pt x="1988" y="2828"/>
                    </a:lnTo>
                    <a:lnTo>
                      <a:pt x="1965" y="2838"/>
                    </a:lnTo>
                    <a:lnTo>
                      <a:pt x="1942" y="2844"/>
                    </a:lnTo>
                    <a:lnTo>
                      <a:pt x="1918" y="2844"/>
                    </a:lnTo>
                    <a:lnTo>
                      <a:pt x="1894" y="2838"/>
                    </a:lnTo>
                    <a:lnTo>
                      <a:pt x="1873" y="2828"/>
                    </a:lnTo>
                    <a:lnTo>
                      <a:pt x="1853" y="2813"/>
                    </a:lnTo>
                    <a:lnTo>
                      <a:pt x="1837" y="2793"/>
                    </a:lnTo>
                    <a:lnTo>
                      <a:pt x="1827" y="2772"/>
                    </a:lnTo>
                    <a:lnTo>
                      <a:pt x="1821" y="2749"/>
                    </a:lnTo>
                    <a:lnTo>
                      <a:pt x="1821" y="2726"/>
                    </a:lnTo>
                    <a:lnTo>
                      <a:pt x="1827" y="2703"/>
                    </a:lnTo>
                    <a:lnTo>
                      <a:pt x="1837" y="2681"/>
                    </a:lnTo>
                    <a:lnTo>
                      <a:pt x="1853" y="2662"/>
                    </a:lnTo>
                    <a:lnTo>
                      <a:pt x="3035" y="1505"/>
                    </a:lnTo>
                    <a:lnTo>
                      <a:pt x="3079" y="1458"/>
                    </a:lnTo>
                    <a:lnTo>
                      <a:pt x="3118" y="1407"/>
                    </a:lnTo>
                    <a:lnTo>
                      <a:pt x="3153" y="1355"/>
                    </a:lnTo>
                    <a:lnTo>
                      <a:pt x="3183" y="1300"/>
                    </a:lnTo>
                    <a:lnTo>
                      <a:pt x="3208" y="1243"/>
                    </a:lnTo>
                    <a:lnTo>
                      <a:pt x="3228" y="1185"/>
                    </a:lnTo>
                    <a:lnTo>
                      <a:pt x="3242" y="1126"/>
                    </a:lnTo>
                    <a:lnTo>
                      <a:pt x="3253" y="1066"/>
                    </a:lnTo>
                    <a:lnTo>
                      <a:pt x="3257" y="1006"/>
                    </a:lnTo>
                    <a:lnTo>
                      <a:pt x="3257" y="946"/>
                    </a:lnTo>
                    <a:lnTo>
                      <a:pt x="3253" y="885"/>
                    </a:lnTo>
                    <a:lnTo>
                      <a:pt x="3242" y="826"/>
                    </a:lnTo>
                    <a:lnTo>
                      <a:pt x="3228" y="766"/>
                    </a:lnTo>
                    <a:lnTo>
                      <a:pt x="3208" y="709"/>
                    </a:lnTo>
                    <a:lnTo>
                      <a:pt x="3183" y="653"/>
                    </a:lnTo>
                    <a:lnTo>
                      <a:pt x="3153" y="598"/>
                    </a:lnTo>
                    <a:lnTo>
                      <a:pt x="3118" y="545"/>
                    </a:lnTo>
                    <a:lnTo>
                      <a:pt x="3079" y="495"/>
                    </a:lnTo>
                    <a:lnTo>
                      <a:pt x="3035" y="448"/>
                    </a:lnTo>
                    <a:lnTo>
                      <a:pt x="2985" y="403"/>
                    </a:lnTo>
                    <a:lnTo>
                      <a:pt x="2935" y="364"/>
                    </a:lnTo>
                    <a:lnTo>
                      <a:pt x="2881" y="331"/>
                    </a:lnTo>
                    <a:lnTo>
                      <a:pt x="2825" y="301"/>
                    </a:lnTo>
                    <a:lnTo>
                      <a:pt x="2767" y="277"/>
                    </a:lnTo>
                    <a:lnTo>
                      <a:pt x="2708" y="258"/>
                    </a:lnTo>
                    <a:lnTo>
                      <a:pt x="2648" y="243"/>
                    </a:lnTo>
                    <a:lnTo>
                      <a:pt x="2586" y="234"/>
                    </a:lnTo>
                    <a:lnTo>
                      <a:pt x="2525" y="229"/>
                    </a:lnTo>
                    <a:lnTo>
                      <a:pt x="2464" y="229"/>
                    </a:lnTo>
                    <a:lnTo>
                      <a:pt x="2402" y="234"/>
                    </a:lnTo>
                    <a:lnTo>
                      <a:pt x="2340" y="243"/>
                    </a:lnTo>
                    <a:lnTo>
                      <a:pt x="2280" y="258"/>
                    </a:lnTo>
                    <a:lnTo>
                      <a:pt x="2221" y="277"/>
                    </a:lnTo>
                    <a:lnTo>
                      <a:pt x="2164" y="301"/>
                    </a:lnTo>
                    <a:lnTo>
                      <a:pt x="2108" y="331"/>
                    </a:lnTo>
                    <a:lnTo>
                      <a:pt x="2055" y="364"/>
                    </a:lnTo>
                    <a:lnTo>
                      <a:pt x="2003" y="403"/>
                    </a:lnTo>
                    <a:lnTo>
                      <a:pt x="1955" y="448"/>
                    </a:lnTo>
                    <a:lnTo>
                      <a:pt x="378" y="1972"/>
                    </a:lnTo>
                    <a:lnTo>
                      <a:pt x="341" y="2013"/>
                    </a:lnTo>
                    <a:lnTo>
                      <a:pt x="307" y="2057"/>
                    </a:lnTo>
                    <a:lnTo>
                      <a:pt x="280" y="2102"/>
                    </a:lnTo>
                    <a:lnTo>
                      <a:pt x="258" y="2149"/>
                    </a:lnTo>
                    <a:lnTo>
                      <a:pt x="241" y="2199"/>
                    </a:lnTo>
                    <a:lnTo>
                      <a:pt x="228" y="2248"/>
                    </a:lnTo>
                    <a:lnTo>
                      <a:pt x="220" y="2299"/>
                    </a:lnTo>
                    <a:lnTo>
                      <a:pt x="218" y="2350"/>
                    </a:lnTo>
                    <a:lnTo>
                      <a:pt x="220" y="2402"/>
                    </a:lnTo>
                    <a:lnTo>
                      <a:pt x="228" y="2452"/>
                    </a:lnTo>
                    <a:lnTo>
                      <a:pt x="241" y="2503"/>
                    </a:lnTo>
                    <a:lnTo>
                      <a:pt x="258" y="2551"/>
                    </a:lnTo>
                    <a:lnTo>
                      <a:pt x="280" y="2599"/>
                    </a:lnTo>
                    <a:lnTo>
                      <a:pt x="307" y="2644"/>
                    </a:lnTo>
                    <a:lnTo>
                      <a:pt x="341" y="2687"/>
                    </a:lnTo>
                    <a:lnTo>
                      <a:pt x="378" y="2728"/>
                    </a:lnTo>
                    <a:lnTo>
                      <a:pt x="419" y="2765"/>
                    </a:lnTo>
                    <a:lnTo>
                      <a:pt x="463" y="2796"/>
                    </a:lnTo>
                    <a:lnTo>
                      <a:pt x="509" y="2824"/>
                    </a:lnTo>
                    <a:lnTo>
                      <a:pt x="558" y="2846"/>
                    </a:lnTo>
                    <a:lnTo>
                      <a:pt x="608" y="2863"/>
                    </a:lnTo>
                    <a:lnTo>
                      <a:pt x="660" y="2874"/>
                    </a:lnTo>
                    <a:lnTo>
                      <a:pt x="711" y="2882"/>
                    </a:lnTo>
                    <a:lnTo>
                      <a:pt x="763" y="2885"/>
                    </a:lnTo>
                    <a:lnTo>
                      <a:pt x="816" y="2882"/>
                    </a:lnTo>
                    <a:lnTo>
                      <a:pt x="867" y="2874"/>
                    </a:lnTo>
                    <a:lnTo>
                      <a:pt x="919" y="2863"/>
                    </a:lnTo>
                    <a:lnTo>
                      <a:pt x="968" y="2846"/>
                    </a:lnTo>
                    <a:lnTo>
                      <a:pt x="1018" y="2824"/>
                    </a:lnTo>
                    <a:lnTo>
                      <a:pt x="1064" y="2796"/>
                    </a:lnTo>
                    <a:lnTo>
                      <a:pt x="1108" y="2765"/>
                    </a:lnTo>
                    <a:lnTo>
                      <a:pt x="1149" y="2728"/>
                    </a:lnTo>
                    <a:lnTo>
                      <a:pt x="2741" y="1187"/>
                    </a:lnTo>
                    <a:lnTo>
                      <a:pt x="2768" y="1158"/>
                    </a:lnTo>
                    <a:lnTo>
                      <a:pt x="2791" y="1125"/>
                    </a:lnTo>
                    <a:lnTo>
                      <a:pt x="2809" y="1091"/>
                    </a:lnTo>
                    <a:lnTo>
                      <a:pt x="2823" y="1055"/>
                    </a:lnTo>
                    <a:lnTo>
                      <a:pt x="2831" y="1018"/>
                    </a:lnTo>
                    <a:lnTo>
                      <a:pt x="2837" y="980"/>
                    </a:lnTo>
                    <a:lnTo>
                      <a:pt x="2837" y="942"/>
                    </a:lnTo>
                    <a:lnTo>
                      <a:pt x="2831" y="904"/>
                    </a:lnTo>
                    <a:lnTo>
                      <a:pt x="2823" y="867"/>
                    </a:lnTo>
                    <a:lnTo>
                      <a:pt x="2809" y="832"/>
                    </a:lnTo>
                    <a:lnTo>
                      <a:pt x="2791" y="797"/>
                    </a:lnTo>
                    <a:lnTo>
                      <a:pt x="2768" y="764"/>
                    </a:lnTo>
                    <a:lnTo>
                      <a:pt x="2741" y="734"/>
                    </a:lnTo>
                    <a:lnTo>
                      <a:pt x="2710" y="707"/>
                    </a:lnTo>
                    <a:lnTo>
                      <a:pt x="2677" y="685"/>
                    </a:lnTo>
                    <a:lnTo>
                      <a:pt x="2642" y="668"/>
                    </a:lnTo>
                    <a:lnTo>
                      <a:pt x="2605" y="654"/>
                    </a:lnTo>
                    <a:lnTo>
                      <a:pt x="2567" y="645"/>
                    </a:lnTo>
                    <a:lnTo>
                      <a:pt x="2528" y="641"/>
                    </a:lnTo>
                    <a:lnTo>
                      <a:pt x="2490" y="641"/>
                    </a:lnTo>
                    <a:lnTo>
                      <a:pt x="2452" y="645"/>
                    </a:lnTo>
                    <a:lnTo>
                      <a:pt x="2415" y="654"/>
                    </a:lnTo>
                    <a:lnTo>
                      <a:pt x="2377" y="668"/>
                    </a:lnTo>
                    <a:lnTo>
                      <a:pt x="2343" y="685"/>
                    </a:lnTo>
                    <a:lnTo>
                      <a:pt x="2309" y="707"/>
                    </a:lnTo>
                    <a:lnTo>
                      <a:pt x="2278" y="734"/>
                    </a:lnTo>
                    <a:lnTo>
                      <a:pt x="1082" y="1906"/>
                    </a:lnTo>
                    <a:lnTo>
                      <a:pt x="1062" y="1922"/>
                    </a:lnTo>
                    <a:lnTo>
                      <a:pt x="1040" y="1931"/>
                    </a:lnTo>
                    <a:lnTo>
                      <a:pt x="1017" y="1937"/>
                    </a:lnTo>
                    <a:lnTo>
                      <a:pt x="992" y="1937"/>
                    </a:lnTo>
                    <a:lnTo>
                      <a:pt x="969" y="1931"/>
                    </a:lnTo>
                    <a:lnTo>
                      <a:pt x="947" y="1922"/>
                    </a:lnTo>
                    <a:lnTo>
                      <a:pt x="927" y="1906"/>
                    </a:lnTo>
                    <a:lnTo>
                      <a:pt x="911" y="1887"/>
                    </a:lnTo>
                    <a:lnTo>
                      <a:pt x="900" y="1865"/>
                    </a:lnTo>
                    <a:lnTo>
                      <a:pt x="896" y="1842"/>
                    </a:lnTo>
                    <a:lnTo>
                      <a:pt x="896" y="1819"/>
                    </a:lnTo>
                    <a:lnTo>
                      <a:pt x="900" y="1796"/>
                    </a:lnTo>
                    <a:lnTo>
                      <a:pt x="911" y="1775"/>
                    </a:lnTo>
                    <a:lnTo>
                      <a:pt x="927" y="1755"/>
                    </a:lnTo>
                    <a:lnTo>
                      <a:pt x="2123" y="583"/>
                    </a:lnTo>
                    <a:lnTo>
                      <a:pt x="2165" y="546"/>
                    </a:lnTo>
                    <a:lnTo>
                      <a:pt x="2209" y="515"/>
                    </a:lnTo>
                    <a:lnTo>
                      <a:pt x="2255" y="488"/>
                    </a:lnTo>
                    <a:lnTo>
                      <a:pt x="2304" y="465"/>
                    </a:lnTo>
                    <a:lnTo>
                      <a:pt x="2354" y="449"/>
                    </a:lnTo>
                    <a:lnTo>
                      <a:pt x="2405" y="436"/>
                    </a:lnTo>
                    <a:lnTo>
                      <a:pt x="2457" y="429"/>
                    </a:lnTo>
                    <a:lnTo>
                      <a:pt x="2509" y="427"/>
                    </a:lnTo>
                    <a:lnTo>
                      <a:pt x="2562" y="429"/>
                    </a:lnTo>
                    <a:lnTo>
                      <a:pt x="2613" y="436"/>
                    </a:lnTo>
                    <a:lnTo>
                      <a:pt x="2665" y="449"/>
                    </a:lnTo>
                    <a:lnTo>
                      <a:pt x="2714" y="465"/>
                    </a:lnTo>
                    <a:lnTo>
                      <a:pt x="2763" y="488"/>
                    </a:lnTo>
                    <a:lnTo>
                      <a:pt x="2810" y="515"/>
                    </a:lnTo>
                    <a:lnTo>
                      <a:pt x="2854" y="546"/>
                    </a:lnTo>
                    <a:lnTo>
                      <a:pt x="2895" y="583"/>
                    </a:lnTo>
                    <a:lnTo>
                      <a:pt x="2932" y="623"/>
                    </a:lnTo>
                    <a:lnTo>
                      <a:pt x="2965" y="666"/>
                    </a:lnTo>
                    <a:lnTo>
                      <a:pt x="2993" y="713"/>
                    </a:lnTo>
                    <a:lnTo>
                      <a:pt x="3015" y="760"/>
                    </a:lnTo>
                    <a:lnTo>
                      <a:pt x="3032" y="809"/>
                    </a:lnTo>
                    <a:lnTo>
                      <a:pt x="3045" y="859"/>
                    </a:lnTo>
                    <a:lnTo>
                      <a:pt x="3053" y="910"/>
                    </a:lnTo>
                    <a:lnTo>
                      <a:pt x="3055" y="961"/>
                    </a:lnTo>
                    <a:lnTo>
                      <a:pt x="3053" y="1012"/>
                    </a:lnTo>
                    <a:lnTo>
                      <a:pt x="3045" y="1063"/>
                    </a:lnTo>
                    <a:lnTo>
                      <a:pt x="3032" y="1113"/>
                    </a:lnTo>
                    <a:lnTo>
                      <a:pt x="3015" y="1162"/>
                    </a:lnTo>
                    <a:lnTo>
                      <a:pt x="2993" y="1209"/>
                    </a:lnTo>
                    <a:lnTo>
                      <a:pt x="2965" y="1255"/>
                    </a:lnTo>
                    <a:lnTo>
                      <a:pt x="2932" y="1298"/>
                    </a:lnTo>
                    <a:lnTo>
                      <a:pt x="2895" y="1339"/>
                    </a:lnTo>
                    <a:lnTo>
                      <a:pt x="1303" y="2879"/>
                    </a:lnTo>
                    <a:lnTo>
                      <a:pt x="1255" y="2923"/>
                    </a:lnTo>
                    <a:lnTo>
                      <a:pt x="1203" y="2962"/>
                    </a:lnTo>
                    <a:lnTo>
                      <a:pt x="1150" y="2995"/>
                    </a:lnTo>
                    <a:lnTo>
                      <a:pt x="1094" y="3025"/>
                    </a:lnTo>
                    <a:lnTo>
                      <a:pt x="1036" y="3049"/>
                    </a:lnTo>
                    <a:lnTo>
                      <a:pt x="977" y="3068"/>
                    </a:lnTo>
                    <a:lnTo>
                      <a:pt x="917" y="3083"/>
                    </a:lnTo>
                    <a:lnTo>
                      <a:pt x="855" y="3092"/>
                    </a:lnTo>
                    <a:lnTo>
                      <a:pt x="794" y="3097"/>
                    </a:lnTo>
                    <a:lnTo>
                      <a:pt x="733" y="3097"/>
                    </a:lnTo>
                    <a:lnTo>
                      <a:pt x="671" y="3092"/>
                    </a:lnTo>
                    <a:lnTo>
                      <a:pt x="609" y="3083"/>
                    </a:lnTo>
                    <a:lnTo>
                      <a:pt x="549" y="3068"/>
                    </a:lnTo>
                    <a:lnTo>
                      <a:pt x="490" y="3049"/>
                    </a:lnTo>
                    <a:lnTo>
                      <a:pt x="433" y="3025"/>
                    </a:lnTo>
                    <a:lnTo>
                      <a:pt x="377" y="2995"/>
                    </a:lnTo>
                    <a:lnTo>
                      <a:pt x="323" y="2962"/>
                    </a:lnTo>
                    <a:lnTo>
                      <a:pt x="272" y="2923"/>
                    </a:lnTo>
                    <a:lnTo>
                      <a:pt x="224" y="2879"/>
                    </a:lnTo>
                    <a:lnTo>
                      <a:pt x="178" y="2832"/>
                    </a:lnTo>
                    <a:lnTo>
                      <a:pt x="139" y="2782"/>
                    </a:lnTo>
                    <a:lnTo>
                      <a:pt x="104" y="2729"/>
                    </a:lnTo>
                    <a:lnTo>
                      <a:pt x="75" y="2674"/>
                    </a:lnTo>
                    <a:lnTo>
                      <a:pt x="51" y="2617"/>
                    </a:lnTo>
                    <a:lnTo>
                      <a:pt x="30" y="2560"/>
                    </a:lnTo>
                    <a:lnTo>
                      <a:pt x="15" y="2501"/>
                    </a:lnTo>
                    <a:lnTo>
                      <a:pt x="5" y="2441"/>
                    </a:lnTo>
                    <a:lnTo>
                      <a:pt x="0" y="2381"/>
                    </a:lnTo>
                    <a:lnTo>
                      <a:pt x="0" y="2321"/>
                    </a:lnTo>
                    <a:lnTo>
                      <a:pt x="5" y="2260"/>
                    </a:lnTo>
                    <a:lnTo>
                      <a:pt x="15" y="2200"/>
                    </a:lnTo>
                    <a:lnTo>
                      <a:pt x="30" y="2141"/>
                    </a:lnTo>
                    <a:lnTo>
                      <a:pt x="51" y="2083"/>
                    </a:lnTo>
                    <a:lnTo>
                      <a:pt x="75" y="2027"/>
                    </a:lnTo>
                    <a:lnTo>
                      <a:pt x="104" y="1972"/>
                    </a:lnTo>
                    <a:lnTo>
                      <a:pt x="139" y="1920"/>
                    </a:lnTo>
                    <a:lnTo>
                      <a:pt x="178" y="1869"/>
                    </a:lnTo>
                    <a:lnTo>
                      <a:pt x="224" y="1822"/>
                    </a:lnTo>
                    <a:lnTo>
                      <a:pt x="1815" y="281"/>
                    </a:lnTo>
                    <a:lnTo>
                      <a:pt x="1872" y="230"/>
                    </a:lnTo>
                    <a:lnTo>
                      <a:pt x="1931" y="183"/>
                    </a:lnTo>
                    <a:lnTo>
                      <a:pt x="1992" y="143"/>
                    </a:lnTo>
                    <a:lnTo>
                      <a:pt x="2057" y="108"/>
                    </a:lnTo>
                    <a:lnTo>
                      <a:pt x="2123" y="76"/>
                    </a:lnTo>
                    <a:lnTo>
                      <a:pt x="2191" y="51"/>
                    </a:lnTo>
                    <a:lnTo>
                      <a:pt x="2261" y="31"/>
                    </a:lnTo>
                    <a:lnTo>
                      <a:pt x="2331" y="15"/>
                    </a:lnTo>
                    <a:lnTo>
                      <a:pt x="2402" y="5"/>
                    </a:lnTo>
                    <a:lnTo>
                      <a:pt x="247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자유형 64"/>
              <p:cNvSpPr>
                <a:spLocks/>
              </p:cNvSpPr>
              <p:nvPr/>
            </p:nvSpPr>
            <p:spPr bwMode="auto">
              <a:xfrm>
                <a:off x="1835378" y="3629703"/>
                <a:ext cx="103135" cy="90263"/>
              </a:xfrm>
              <a:custGeom>
                <a:avLst/>
                <a:gdLst>
                  <a:gd name="connsiteX0" fmla="*/ 149021 w 448462"/>
                  <a:gd name="connsiteY0" fmla="*/ 328125 h 392491"/>
                  <a:gd name="connsiteX1" fmla="*/ 210588 w 448462"/>
                  <a:gd name="connsiteY1" fmla="*/ 357224 h 392491"/>
                  <a:gd name="connsiteX2" fmla="*/ 160375 w 448462"/>
                  <a:gd name="connsiteY2" fmla="*/ 391211 h 392491"/>
                  <a:gd name="connsiteX3" fmla="*/ 158502 w 448462"/>
                  <a:gd name="connsiteY3" fmla="*/ 392025 h 392491"/>
                  <a:gd name="connsiteX4" fmla="*/ 156629 w 448462"/>
                  <a:gd name="connsiteY4" fmla="*/ 392491 h 392491"/>
                  <a:gd name="connsiteX5" fmla="*/ 154757 w 448462"/>
                  <a:gd name="connsiteY5" fmla="*/ 392375 h 392491"/>
                  <a:gd name="connsiteX6" fmla="*/ 153001 w 448462"/>
                  <a:gd name="connsiteY6" fmla="*/ 391676 h 392491"/>
                  <a:gd name="connsiteX7" fmla="*/ 151362 w 448462"/>
                  <a:gd name="connsiteY7" fmla="*/ 390396 h 392491"/>
                  <a:gd name="connsiteX8" fmla="*/ 150075 w 448462"/>
                  <a:gd name="connsiteY8" fmla="*/ 388883 h 392491"/>
                  <a:gd name="connsiteX9" fmla="*/ 149255 w 448462"/>
                  <a:gd name="connsiteY9" fmla="*/ 387137 h 392491"/>
                  <a:gd name="connsiteX10" fmla="*/ 149021 w 448462"/>
                  <a:gd name="connsiteY10" fmla="*/ 385158 h 392491"/>
                  <a:gd name="connsiteX11" fmla="*/ 441235 w 448462"/>
                  <a:gd name="connsiteY11" fmla="*/ 0 h 392491"/>
                  <a:gd name="connsiteX12" fmla="*/ 442983 w 448462"/>
                  <a:gd name="connsiteY12" fmla="*/ 233 h 392491"/>
                  <a:gd name="connsiteX13" fmla="*/ 444615 w 448462"/>
                  <a:gd name="connsiteY13" fmla="*/ 816 h 392491"/>
                  <a:gd name="connsiteX14" fmla="*/ 446131 w 448462"/>
                  <a:gd name="connsiteY14" fmla="*/ 1866 h 392491"/>
                  <a:gd name="connsiteX15" fmla="*/ 447530 w 448462"/>
                  <a:gd name="connsiteY15" fmla="*/ 3615 h 392491"/>
                  <a:gd name="connsiteX16" fmla="*/ 448346 w 448462"/>
                  <a:gd name="connsiteY16" fmla="*/ 5714 h 392491"/>
                  <a:gd name="connsiteX17" fmla="*/ 448462 w 448462"/>
                  <a:gd name="connsiteY17" fmla="*/ 7696 h 392491"/>
                  <a:gd name="connsiteX18" fmla="*/ 447879 w 448462"/>
                  <a:gd name="connsiteY18" fmla="*/ 9911 h 392491"/>
                  <a:gd name="connsiteX19" fmla="*/ 307990 w 448462"/>
                  <a:gd name="connsiteY19" fmla="*/ 362641 h 392491"/>
                  <a:gd name="connsiteX20" fmla="*/ 306708 w 448462"/>
                  <a:gd name="connsiteY20" fmla="*/ 364973 h 392491"/>
                  <a:gd name="connsiteX21" fmla="*/ 305076 w 448462"/>
                  <a:gd name="connsiteY21" fmla="*/ 366955 h 392491"/>
                  <a:gd name="connsiteX22" fmla="*/ 303094 w 448462"/>
                  <a:gd name="connsiteY22" fmla="*/ 368588 h 392491"/>
                  <a:gd name="connsiteX23" fmla="*/ 300646 w 448462"/>
                  <a:gd name="connsiteY23" fmla="*/ 369870 h 392491"/>
                  <a:gd name="connsiteX24" fmla="*/ 298314 w 448462"/>
                  <a:gd name="connsiteY24" fmla="*/ 370570 h 392491"/>
                  <a:gd name="connsiteX25" fmla="*/ 295983 w 448462"/>
                  <a:gd name="connsiteY25" fmla="*/ 370803 h 392491"/>
                  <a:gd name="connsiteX26" fmla="*/ 293068 w 448462"/>
                  <a:gd name="connsiteY26" fmla="*/ 370453 h 392491"/>
                  <a:gd name="connsiteX27" fmla="*/ 290387 w 448462"/>
                  <a:gd name="connsiteY27" fmla="*/ 369404 h 392491"/>
                  <a:gd name="connsiteX28" fmla="*/ 148982 w 448462"/>
                  <a:gd name="connsiteY28" fmla="*/ 302123 h 392491"/>
                  <a:gd name="connsiteX29" fmla="*/ 347858 w 448462"/>
                  <a:gd name="connsiteY29" fmla="*/ 102379 h 392491"/>
                  <a:gd name="connsiteX30" fmla="*/ 120771 w 448462"/>
                  <a:gd name="connsiteY30" fmla="*/ 288830 h 392491"/>
                  <a:gd name="connsiteX31" fmla="*/ 7344 w 448462"/>
                  <a:gd name="connsiteY31" fmla="*/ 234842 h 392491"/>
                  <a:gd name="connsiteX32" fmla="*/ 4896 w 448462"/>
                  <a:gd name="connsiteY32" fmla="*/ 233209 h 392491"/>
                  <a:gd name="connsiteX33" fmla="*/ 2798 w 448462"/>
                  <a:gd name="connsiteY33" fmla="*/ 231227 h 392491"/>
                  <a:gd name="connsiteX34" fmla="*/ 1282 w 448462"/>
                  <a:gd name="connsiteY34" fmla="*/ 228895 h 392491"/>
                  <a:gd name="connsiteX35" fmla="*/ 349 w 448462"/>
                  <a:gd name="connsiteY35" fmla="*/ 226213 h 392491"/>
                  <a:gd name="connsiteX36" fmla="*/ 0 w 448462"/>
                  <a:gd name="connsiteY36" fmla="*/ 223298 h 392491"/>
                  <a:gd name="connsiteX37" fmla="*/ 233 w 448462"/>
                  <a:gd name="connsiteY37" fmla="*/ 220499 h 392491"/>
                  <a:gd name="connsiteX38" fmla="*/ 1165 w 448462"/>
                  <a:gd name="connsiteY38" fmla="*/ 217701 h 392491"/>
                  <a:gd name="connsiteX39" fmla="*/ 2681 w 448462"/>
                  <a:gd name="connsiteY39" fmla="*/ 215252 h 392491"/>
                  <a:gd name="connsiteX40" fmla="*/ 4779 w 448462"/>
                  <a:gd name="connsiteY40" fmla="*/ 213270 h 392491"/>
                  <a:gd name="connsiteX41" fmla="*/ 7227 w 448462"/>
                  <a:gd name="connsiteY41" fmla="*/ 211754 h 392491"/>
                  <a:gd name="connsiteX42" fmla="*/ 437971 w 448462"/>
                  <a:gd name="connsiteY42" fmla="*/ 583 h 392491"/>
                  <a:gd name="connsiteX43" fmla="*/ 439603 w 448462"/>
                  <a:gd name="connsiteY43" fmla="*/ 117 h 39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48462" h="392491">
                    <a:moveTo>
                      <a:pt x="149021" y="328125"/>
                    </a:moveTo>
                    <a:lnTo>
                      <a:pt x="210588" y="357224"/>
                    </a:lnTo>
                    <a:lnTo>
                      <a:pt x="160375" y="391211"/>
                    </a:lnTo>
                    <a:lnTo>
                      <a:pt x="158502" y="392025"/>
                    </a:lnTo>
                    <a:lnTo>
                      <a:pt x="156629" y="392491"/>
                    </a:lnTo>
                    <a:lnTo>
                      <a:pt x="154757" y="392375"/>
                    </a:lnTo>
                    <a:lnTo>
                      <a:pt x="153001" y="391676"/>
                    </a:lnTo>
                    <a:lnTo>
                      <a:pt x="151362" y="390396"/>
                    </a:lnTo>
                    <a:lnTo>
                      <a:pt x="150075" y="388883"/>
                    </a:lnTo>
                    <a:lnTo>
                      <a:pt x="149255" y="387137"/>
                    </a:lnTo>
                    <a:lnTo>
                      <a:pt x="149021" y="385158"/>
                    </a:lnTo>
                    <a:close/>
                    <a:moveTo>
                      <a:pt x="441235" y="0"/>
                    </a:moveTo>
                    <a:lnTo>
                      <a:pt x="442983" y="233"/>
                    </a:lnTo>
                    <a:lnTo>
                      <a:pt x="444615" y="816"/>
                    </a:lnTo>
                    <a:lnTo>
                      <a:pt x="446131" y="1866"/>
                    </a:lnTo>
                    <a:lnTo>
                      <a:pt x="447530" y="3615"/>
                    </a:lnTo>
                    <a:lnTo>
                      <a:pt x="448346" y="5714"/>
                    </a:lnTo>
                    <a:lnTo>
                      <a:pt x="448462" y="7696"/>
                    </a:lnTo>
                    <a:lnTo>
                      <a:pt x="447879" y="9911"/>
                    </a:lnTo>
                    <a:lnTo>
                      <a:pt x="307990" y="362641"/>
                    </a:lnTo>
                    <a:lnTo>
                      <a:pt x="306708" y="364973"/>
                    </a:lnTo>
                    <a:lnTo>
                      <a:pt x="305076" y="366955"/>
                    </a:lnTo>
                    <a:lnTo>
                      <a:pt x="303094" y="368588"/>
                    </a:lnTo>
                    <a:lnTo>
                      <a:pt x="300646" y="369870"/>
                    </a:lnTo>
                    <a:lnTo>
                      <a:pt x="298314" y="370570"/>
                    </a:lnTo>
                    <a:lnTo>
                      <a:pt x="295983" y="370803"/>
                    </a:lnTo>
                    <a:lnTo>
                      <a:pt x="293068" y="370453"/>
                    </a:lnTo>
                    <a:lnTo>
                      <a:pt x="290387" y="369404"/>
                    </a:lnTo>
                    <a:lnTo>
                      <a:pt x="148982" y="302123"/>
                    </a:lnTo>
                    <a:lnTo>
                      <a:pt x="347858" y="102379"/>
                    </a:lnTo>
                    <a:lnTo>
                      <a:pt x="120771" y="288830"/>
                    </a:lnTo>
                    <a:lnTo>
                      <a:pt x="7344" y="234842"/>
                    </a:lnTo>
                    <a:lnTo>
                      <a:pt x="4896" y="233209"/>
                    </a:lnTo>
                    <a:lnTo>
                      <a:pt x="2798" y="231227"/>
                    </a:lnTo>
                    <a:lnTo>
                      <a:pt x="1282" y="228895"/>
                    </a:lnTo>
                    <a:lnTo>
                      <a:pt x="349" y="226213"/>
                    </a:lnTo>
                    <a:lnTo>
                      <a:pt x="0" y="223298"/>
                    </a:lnTo>
                    <a:lnTo>
                      <a:pt x="233" y="220499"/>
                    </a:lnTo>
                    <a:lnTo>
                      <a:pt x="1165" y="217701"/>
                    </a:lnTo>
                    <a:lnTo>
                      <a:pt x="2681" y="215252"/>
                    </a:lnTo>
                    <a:lnTo>
                      <a:pt x="4779" y="213270"/>
                    </a:lnTo>
                    <a:lnTo>
                      <a:pt x="7227" y="211754"/>
                    </a:lnTo>
                    <a:lnTo>
                      <a:pt x="437971" y="583"/>
                    </a:lnTo>
                    <a:lnTo>
                      <a:pt x="439603" y="11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36"/>
              <p:cNvSpPr>
                <a:spLocks noEditPoints="1"/>
              </p:cNvSpPr>
              <p:nvPr/>
            </p:nvSpPr>
            <p:spPr bwMode="auto">
              <a:xfrm>
                <a:off x="1306731" y="2297890"/>
                <a:ext cx="60877" cy="102390"/>
              </a:xfrm>
              <a:custGeom>
                <a:avLst/>
                <a:gdLst>
                  <a:gd name="T0" fmla="*/ 937 w 1926"/>
                  <a:gd name="T1" fmla="*/ 3639 h 4045"/>
                  <a:gd name="T2" fmla="*/ 893 w 1926"/>
                  <a:gd name="T3" fmla="*/ 3665 h 4045"/>
                  <a:gd name="T4" fmla="*/ 863 w 1926"/>
                  <a:gd name="T5" fmla="*/ 3712 h 4045"/>
                  <a:gd name="T6" fmla="*/ 851 w 1926"/>
                  <a:gd name="T7" fmla="*/ 3772 h 4045"/>
                  <a:gd name="T8" fmla="*/ 863 w 1926"/>
                  <a:gd name="T9" fmla="*/ 3832 h 4045"/>
                  <a:gd name="T10" fmla="*/ 893 w 1926"/>
                  <a:gd name="T11" fmla="*/ 3878 h 4045"/>
                  <a:gd name="T12" fmla="*/ 937 w 1926"/>
                  <a:gd name="T13" fmla="*/ 3905 h 4045"/>
                  <a:gd name="T14" fmla="*/ 988 w 1926"/>
                  <a:gd name="T15" fmla="*/ 3905 h 4045"/>
                  <a:gd name="T16" fmla="*/ 1033 w 1926"/>
                  <a:gd name="T17" fmla="*/ 3878 h 4045"/>
                  <a:gd name="T18" fmla="*/ 1064 w 1926"/>
                  <a:gd name="T19" fmla="*/ 3832 h 4045"/>
                  <a:gd name="T20" fmla="*/ 1075 w 1926"/>
                  <a:gd name="T21" fmla="*/ 3772 h 4045"/>
                  <a:gd name="T22" fmla="*/ 1064 w 1926"/>
                  <a:gd name="T23" fmla="*/ 3712 h 4045"/>
                  <a:gd name="T24" fmla="*/ 1033 w 1926"/>
                  <a:gd name="T25" fmla="*/ 3665 h 4045"/>
                  <a:gd name="T26" fmla="*/ 988 w 1926"/>
                  <a:gd name="T27" fmla="*/ 3639 h 4045"/>
                  <a:gd name="T28" fmla="*/ 156 w 1926"/>
                  <a:gd name="T29" fmla="*/ 434 h 4045"/>
                  <a:gd name="T30" fmla="*/ 1770 w 1926"/>
                  <a:gd name="T31" fmla="*/ 3540 h 4045"/>
                  <a:gd name="T32" fmla="*/ 156 w 1926"/>
                  <a:gd name="T33" fmla="*/ 434 h 4045"/>
                  <a:gd name="T34" fmla="*/ 716 w 1926"/>
                  <a:gd name="T35" fmla="*/ 200 h 4045"/>
                  <a:gd name="T36" fmla="*/ 701 w 1926"/>
                  <a:gd name="T37" fmla="*/ 217 h 4045"/>
                  <a:gd name="T38" fmla="*/ 701 w 1926"/>
                  <a:gd name="T39" fmla="*/ 243 h 4045"/>
                  <a:gd name="T40" fmla="*/ 716 w 1926"/>
                  <a:gd name="T41" fmla="*/ 260 h 4045"/>
                  <a:gd name="T42" fmla="*/ 1199 w 1926"/>
                  <a:gd name="T43" fmla="*/ 262 h 4045"/>
                  <a:gd name="T44" fmla="*/ 1218 w 1926"/>
                  <a:gd name="T45" fmla="*/ 254 h 4045"/>
                  <a:gd name="T46" fmla="*/ 1226 w 1926"/>
                  <a:gd name="T47" fmla="*/ 230 h 4045"/>
                  <a:gd name="T48" fmla="*/ 1218 w 1926"/>
                  <a:gd name="T49" fmla="*/ 207 h 4045"/>
                  <a:gd name="T50" fmla="*/ 1199 w 1926"/>
                  <a:gd name="T51" fmla="*/ 197 h 4045"/>
                  <a:gd name="T52" fmla="*/ 224 w 1926"/>
                  <a:gd name="T53" fmla="*/ 0 h 4045"/>
                  <a:gd name="T54" fmla="*/ 1738 w 1926"/>
                  <a:gd name="T55" fmla="*/ 4 h 4045"/>
                  <a:gd name="T56" fmla="*/ 1805 w 1926"/>
                  <a:gd name="T57" fmla="*/ 31 h 4045"/>
                  <a:gd name="T58" fmla="*/ 1860 w 1926"/>
                  <a:gd name="T59" fmla="*/ 81 h 4045"/>
                  <a:gd name="T60" fmla="*/ 1900 w 1926"/>
                  <a:gd name="T61" fmla="*/ 148 h 4045"/>
                  <a:gd name="T62" fmla="*/ 1923 w 1926"/>
                  <a:gd name="T63" fmla="*/ 229 h 4045"/>
                  <a:gd name="T64" fmla="*/ 1926 w 1926"/>
                  <a:gd name="T65" fmla="*/ 3772 h 4045"/>
                  <a:gd name="T66" fmla="*/ 1915 w 1926"/>
                  <a:gd name="T67" fmla="*/ 3857 h 4045"/>
                  <a:gd name="T68" fmla="*/ 1882 w 1926"/>
                  <a:gd name="T69" fmla="*/ 3932 h 4045"/>
                  <a:gd name="T70" fmla="*/ 1834 w 1926"/>
                  <a:gd name="T71" fmla="*/ 3992 h 4045"/>
                  <a:gd name="T72" fmla="*/ 1773 w 1926"/>
                  <a:gd name="T73" fmla="*/ 4032 h 4045"/>
                  <a:gd name="T74" fmla="*/ 1702 w 1926"/>
                  <a:gd name="T75" fmla="*/ 4045 h 4045"/>
                  <a:gd name="T76" fmla="*/ 188 w 1926"/>
                  <a:gd name="T77" fmla="*/ 4041 h 4045"/>
                  <a:gd name="T78" fmla="*/ 122 w 1926"/>
                  <a:gd name="T79" fmla="*/ 4014 h 4045"/>
                  <a:gd name="T80" fmla="*/ 66 w 1926"/>
                  <a:gd name="T81" fmla="*/ 3964 h 4045"/>
                  <a:gd name="T82" fmla="*/ 25 w 1926"/>
                  <a:gd name="T83" fmla="*/ 3897 h 4045"/>
                  <a:gd name="T84" fmla="*/ 3 w 1926"/>
                  <a:gd name="T85" fmla="*/ 3816 h 4045"/>
                  <a:gd name="T86" fmla="*/ 0 w 1926"/>
                  <a:gd name="T87" fmla="*/ 273 h 4045"/>
                  <a:gd name="T88" fmla="*/ 12 w 1926"/>
                  <a:gd name="T89" fmla="*/ 188 h 4045"/>
                  <a:gd name="T90" fmla="*/ 43 w 1926"/>
                  <a:gd name="T91" fmla="*/ 113 h 4045"/>
                  <a:gd name="T92" fmla="*/ 92 w 1926"/>
                  <a:gd name="T93" fmla="*/ 53 h 4045"/>
                  <a:gd name="T94" fmla="*/ 154 w 1926"/>
                  <a:gd name="T95" fmla="*/ 13 h 4045"/>
                  <a:gd name="T96" fmla="*/ 224 w 1926"/>
                  <a:gd name="T97" fmla="*/ 0 h 4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26" h="4045">
                    <a:moveTo>
                      <a:pt x="963" y="3636"/>
                    </a:moveTo>
                    <a:lnTo>
                      <a:pt x="937" y="3639"/>
                    </a:lnTo>
                    <a:lnTo>
                      <a:pt x="914" y="3649"/>
                    </a:lnTo>
                    <a:lnTo>
                      <a:pt x="893" y="3665"/>
                    </a:lnTo>
                    <a:lnTo>
                      <a:pt x="876" y="3686"/>
                    </a:lnTo>
                    <a:lnTo>
                      <a:pt x="863" y="3712"/>
                    </a:lnTo>
                    <a:lnTo>
                      <a:pt x="854" y="3741"/>
                    </a:lnTo>
                    <a:lnTo>
                      <a:pt x="851" y="3772"/>
                    </a:lnTo>
                    <a:lnTo>
                      <a:pt x="854" y="3804"/>
                    </a:lnTo>
                    <a:lnTo>
                      <a:pt x="863" y="3832"/>
                    </a:lnTo>
                    <a:lnTo>
                      <a:pt x="876" y="3857"/>
                    </a:lnTo>
                    <a:lnTo>
                      <a:pt x="893" y="3878"/>
                    </a:lnTo>
                    <a:lnTo>
                      <a:pt x="914" y="3894"/>
                    </a:lnTo>
                    <a:lnTo>
                      <a:pt x="937" y="3905"/>
                    </a:lnTo>
                    <a:lnTo>
                      <a:pt x="963" y="3909"/>
                    </a:lnTo>
                    <a:lnTo>
                      <a:pt x="988" y="3905"/>
                    </a:lnTo>
                    <a:lnTo>
                      <a:pt x="1013" y="3894"/>
                    </a:lnTo>
                    <a:lnTo>
                      <a:pt x="1033" y="3878"/>
                    </a:lnTo>
                    <a:lnTo>
                      <a:pt x="1051" y="3857"/>
                    </a:lnTo>
                    <a:lnTo>
                      <a:pt x="1064" y="3832"/>
                    </a:lnTo>
                    <a:lnTo>
                      <a:pt x="1072" y="3804"/>
                    </a:lnTo>
                    <a:lnTo>
                      <a:pt x="1075" y="3772"/>
                    </a:lnTo>
                    <a:lnTo>
                      <a:pt x="1072" y="3741"/>
                    </a:lnTo>
                    <a:lnTo>
                      <a:pt x="1064" y="3712"/>
                    </a:lnTo>
                    <a:lnTo>
                      <a:pt x="1051" y="3686"/>
                    </a:lnTo>
                    <a:lnTo>
                      <a:pt x="1033" y="3665"/>
                    </a:lnTo>
                    <a:lnTo>
                      <a:pt x="1013" y="3649"/>
                    </a:lnTo>
                    <a:lnTo>
                      <a:pt x="988" y="3639"/>
                    </a:lnTo>
                    <a:lnTo>
                      <a:pt x="963" y="3636"/>
                    </a:lnTo>
                    <a:close/>
                    <a:moveTo>
                      <a:pt x="156" y="434"/>
                    </a:moveTo>
                    <a:lnTo>
                      <a:pt x="156" y="3540"/>
                    </a:lnTo>
                    <a:lnTo>
                      <a:pt x="1770" y="3540"/>
                    </a:lnTo>
                    <a:lnTo>
                      <a:pt x="1770" y="434"/>
                    </a:lnTo>
                    <a:lnTo>
                      <a:pt x="156" y="434"/>
                    </a:lnTo>
                    <a:close/>
                    <a:moveTo>
                      <a:pt x="727" y="197"/>
                    </a:moveTo>
                    <a:lnTo>
                      <a:pt x="716" y="200"/>
                    </a:lnTo>
                    <a:lnTo>
                      <a:pt x="707" y="207"/>
                    </a:lnTo>
                    <a:lnTo>
                      <a:pt x="701" y="217"/>
                    </a:lnTo>
                    <a:lnTo>
                      <a:pt x="699" y="230"/>
                    </a:lnTo>
                    <a:lnTo>
                      <a:pt x="701" y="243"/>
                    </a:lnTo>
                    <a:lnTo>
                      <a:pt x="707" y="254"/>
                    </a:lnTo>
                    <a:lnTo>
                      <a:pt x="716" y="260"/>
                    </a:lnTo>
                    <a:lnTo>
                      <a:pt x="727" y="262"/>
                    </a:lnTo>
                    <a:lnTo>
                      <a:pt x="1199" y="262"/>
                    </a:lnTo>
                    <a:lnTo>
                      <a:pt x="1210" y="260"/>
                    </a:lnTo>
                    <a:lnTo>
                      <a:pt x="1218" y="254"/>
                    </a:lnTo>
                    <a:lnTo>
                      <a:pt x="1224" y="243"/>
                    </a:lnTo>
                    <a:lnTo>
                      <a:pt x="1226" y="230"/>
                    </a:lnTo>
                    <a:lnTo>
                      <a:pt x="1224" y="217"/>
                    </a:lnTo>
                    <a:lnTo>
                      <a:pt x="1218" y="207"/>
                    </a:lnTo>
                    <a:lnTo>
                      <a:pt x="1210" y="200"/>
                    </a:lnTo>
                    <a:lnTo>
                      <a:pt x="1199" y="197"/>
                    </a:lnTo>
                    <a:lnTo>
                      <a:pt x="727" y="197"/>
                    </a:lnTo>
                    <a:close/>
                    <a:moveTo>
                      <a:pt x="224" y="0"/>
                    </a:moveTo>
                    <a:lnTo>
                      <a:pt x="1702" y="0"/>
                    </a:lnTo>
                    <a:lnTo>
                      <a:pt x="1738" y="4"/>
                    </a:lnTo>
                    <a:lnTo>
                      <a:pt x="1773" y="13"/>
                    </a:lnTo>
                    <a:lnTo>
                      <a:pt x="1805" y="31"/>
                    </a:lnTo>
                    <a:lnTo>
                      <a:pt x="1834" y="53"/>
                    </a:lnTo>
                    <a:lnTo>
                      <a:pt x="1860" y="81"/>
                    </a:lnTo>
                    <a:lnTo>
                      <a:pt x="1882" y="113"/>
                    </a:lnTo>
                    <a:lnTo>
                      <a:pt x="1900" y="148"/>
                    </a:lnTo>
                    <a:lnTo>
                      <a:pt x="1915" y="188"/>
                    </a:lnTo>
                    <a:lnTo>
                      <a:pt x="1923" y="229"/>
                    </a:lnTo>
                    <a:lnTo>
                      <a:pt x="1926" y="273"/>
                    </a:lnTo>
                    <a:lnTo>
                      <a:pt x="1926" y="3772"/>
                    </a:lnTo>
                    <a:lnTo>
                      <a:pt x="1923" y="3816"/>
                    </a:lnTo>
                    <a:lnTo>
                      <a:pt x="1915" y="3857"/>
                    </a:lnTo>
                    <a:lnTo>
                      <a:pt x="1900" y="3897"/>
                    </a:lnTo>
                    <a:lnTo>
                      <a:pt x="1882" y="3932"/>
                    </a:lnTo>
                    <a:lnTo>
                      <a:pt x="1860" y="3964"/>
                    </a:lnTo>
                    <a:lnTo>
                      <a:pt x="1834" y="3992"/>
                    </a:lnTo>
                    <a:lnTo>
                      <a:pt x="1805" y="4014"/>
                    </a:lnTo>
                    <a:lnTo>
                      <a:pt x="1773" y="4032"/>
                    </a:lnTo>
                    <a:lnTo>
                      <a:pt x="1738" y="4041"/>
                    </a:lnTo>
                    <a:lnTo>
                      <a:pt x="1702" y="4045"/>
                    </a:lnTo>
                    <a:lnTo>
                      <a:pt x="224" y="4045"/>
                    </a:lnTo>
                    <a:lnTo>
                      <a:pt x="188" y="4041"/>
                    </a:lnTo>
                    <a:lnTo>
                      <a:pt x="154" y="4032"/>
                    </a:lnTo>
                    <a:lnTo>
                      <a:pt x="122" y="4014"/>
                    </a:lnTo>
                    <a:lnTo>
                      <a:pt x="92" y="3992"/>
                    </a:lnTo>
                    <a:lnTo>
                      <a:pt x="66" y="3964"/>
                    </a:lnTo>
                    <a:lnTo>
                      <a:pt x="43" y="3932"/>
                    </a:lnTo>
                    <a:lnTo>
                      <a:pt x="25" y="3897"/>
                    </a:lnTo>
                    <a:lnTo>
                      <a:pt x="12" y="3857"/>
                    </a:lnTo>
                    <a:lnTo>
                      <a:pt x="3" y="3816"/>
                    </a:lnTo>
                    <a:lnTo>
                      <a:pt x="0" y="3772"/>
                    </a:lnTo>
                    <a:lnTo>
                      <a:pt x="0" y="273"/>
                    </a:lnTo>
                    <a:lnTo>
                      <a:pt x="3" y="229"/>
                    </a:lnTo>
                    <a:lnTo>
                      <a:pt x="12" y="188"/>
                    </a:lnTo>
                    <a:lnTo>
                      <a:pt x="25" y="148"/>
                    </a:lnTo>
                    <a:lnTo>
                      <a:pt x="43" y="113"/>
                    </a:lnTo>
                    <a:lnTo>
                      <a:pt x="66" y="81"/>
                    </a:lnTo>
                    <a:lnTo>
                      <a:pt x="92" y="53"/>
                    </a:lnTo>
                    <a:lnTo>
                      <a:pt x="122" y="31"/>
                    </a:lnTo>
                    <a:lnTo>
                      <a:pt x="154" y="13"/>
                    </a:lnTo>
                    <a:lnTo>
                      <a:pt x="188" y="4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1"/>
              <p:cNvSpPr>
                <a:spLocks noEditPoints="1"/>
              </p:cNvSpPr>
              <p:nvPr/>
            </p:nvSpPr>
            <p:spPr bwMode="auto">
              <a:xfrm flipH="1">
                <a:off x="1833766" y="2509371"/>
                <a:ext cx="99031" cy="121582"/>
              </a:xfrm>
              <a:custGeom>
                <a:avLst/>
                <a:gdLst>
                  <a:gd name="T0" fmla="*/ 1930 w 2831"/>
                  <a:gd name="T1" fmla="*/ 2787 h 3472"/>
                  <a:gd name="T2" fmla="*/ 1791 w 2831"/>
                  <a:gd name="T3" fmla="*/ 2855 h 3472"/>
                  <a:gd name="T4" fmla="*/ 2114 w 2831"/>
                  <a:gd name="T5" fmla="*/ 3172 h 3472"/>
                  <a:gd name="T6" fmla="*/ 2628 w 2831"/>
                  <a:gd name="T7" fmla="*/ 2656 h 3472"/>
                  <a:gd name="T8" fmla="*/ 2538 w 2831"/>
                  <a:gd name="T9" fmla="*/ 2529 h 3472"/>
                  <a:gd name="T10" fmla="*/ 1440 w 2831"/>
                  <a:gd name="T11" fmla="*/ 2529 h 3472"/>
                  <a:gd name="T12" fmla="*/ 914 w 2831"/>
                  <a:gd name="T13" fmla="*/ 2569 h 3472"/>
                  <a:gd name="T14" fmla="*/ 928 w 2831"/>
                  <a:gd name="T15" fmla="*/ 2433 h 3472"/>
                  <a:gd name="T16" fmla="*/ 807 w 2831"/>
                  <a:gd name="T17" fmla="*/ 2382 h 3472"/>
                  <a:gd name="T18" fmla="*/ 439 w 2831"/>
                  <a:gd name="T19" fmla="*/ 2514 h 3472"/>
                  <a:gd name="T20" fmla="*/ 470 w 2831"/>
                  <a:gd name="T21" fmla="*/ 2433 h 3472"/>
                  <a:gd name="T22" fmla="*/ 2186 w 2831"/>
                  <a:gd name="T23" fmla="*/ 2182 h 3472"/>
                  <a:gd name="T24" fmla="*/ 2642 w 2831"/>
                  <a:gd name="T25" fmla="*/ 2371 h 3472"/>
                  <a:gd name="T26" fmla="*/ 2831 w 2831"/>
                  <a:gd name="T27" fmla="*/ 2827 h 3472"/>
                  <a:gd name="T28" fmla="*/ 2642 w 2831"/>
                  <a:gd name="T29" fmla="*/ 3283 h 3472"/>
                  <a:gd name="T30" fmla="*/ 2186 w 2831"/>
                  <a:gd name="T31" fmla="*/ 3472 h 3472"/>
                  <a:gd name="T32" fmla="*/ 1729 w 2831"/>
                  <a:gd name="T33" fmla="*/ 3283 h 3472"/>
                  <a:gd name="T34" fmla="*/ 1540 w 2831"/>
                  <a:gd name="T35" fmla="*/ 2827 h 3472"/>
                  <a:gd name="T36" fmla="*/ 1729 w 2831"/>
                  <a:gd name="T37" fmla="*/ 2371 h 3472"/>
                  <a:gd name="T38" fmla="*/ 2186 w 2831"/>
                  <a:gd name="T39" fmla="*/ 2182 h 3472"/>
                  <a:gd name="T40" fmla="*/ 1540 w 2831"/>
                  <a:gd name="T41" fmla="*/ 2083 h 3472"/>
                  <a:gd name="T42" fmla="*/ 914 w 2831"/>
                  <a:gd name="T43" fmla="*/ 2123 h 3472"/>
                  <a:gd name="T44" fmla="*/ 928 w 2831"/>
                  <a:gd name="T45" fmla="*/ 1986 h 3472"/>
                  <a:gd name="T46" fmla="*/ 807 w 2831"/>
                  <a:gd name="T47" fmla="*/ 1957 h 3472"/>
                  <a:gd name="T48" fmla="*/ 439 w 2831"/>
                  <a:gd name="T49" fmla="*/ 2088 h 3472"/>
                  <a:gd name="T50" fmla="*/ 470 w 2831"/>
                  <a:gd name="T51" fmla="*/ 2007 h 3472"/>
                  <a:gd name="T52" fmla="*/ 944 w 2831"/>
                  <a:gd name="T53" fmla="*/ 1588 h 3472"/>
                  <a:gd name="T54" fmla="*/ 1786 w 2831"/>
                  <a:gd name="T55" fmla="*/ 1702 h 3472"/>
                  <a:gd name="T56" fmla="*/ 904 w 2831"/>
                  <a:gd name="T57" fmla="*/ 1716 h 3472"/>
                  <a:gd name="T58" fmla="*/ 944 w 2831"/>
                  <a:gd name="T59" fmla="*/ 1588 h 3472"/>
                  <a:gd name="T60" fmla="*/ 800 w 2831"/>
                  <a:gd name="T61" fmla="*/ 1548 h 3472"/>
                  <a:gd name="T62" fmla="*/ 430 w 2831"/>
                  <a:gd name="T63" fmla="*/ 1656 h 3472"/>
                  <a:gd name="T64" fmla="*/ 484 w 2831"/>
                  <a:gd name="T65" fmla="*/ 1589 h 3472"/>
                  <a:gd name="T66" fmla="*/ 1738 w 2831"/>
                  <a:gd name="T67" fmla="*/ 1140 h 3472"/>
                  <a:gd name="T68" fmla="*/ 1778 w 2831"/>
                  <a:gd name="T69" fmla="*/ 1269 h 3472"/>
                  <a:gd name="T70" fmla="*/ 896 w 2831"/>
                  <a:gd name="T71" fmla="*/ 1255 h 3472"/>
                  <a:gd name="T72" fmla="*/ 769 w 2831"/>
                  <a:gd name="T73" fmla="*/ 1030 h 3472"/>
                  <a:gd name="T74" fmla="*/ 616 w 2831"/>
                  <a:gd name="T75" fmla="*/ 1312 h 3472"/>
                  <a:gd name="T76" fmla="*/ 423 w 2831"/>
                  <a:gd name="T77" fmla="*/ 1202 h 3472"/>
                  <a:gd name="T78" fmla="*/ 496 w 2831"/>
                  <a:gd name="T79" fmla="*/ 1154 h 3472"/>
                  <a:gd name="T80" fmla="*/ 548 w 2831"/>
                  <a:gd name="T81" fmla="*/ 372 h 3472"/>
                  <a:gd name="T82" fmla="*/ 681 w 2831"/>
                  <a:gd name="T83" fmla="*/ 618 h 3472"/>
                  <a:gd name="T84" fmla="*/ 1588 w 2831"/>
                  <a:gd name="T85" fmla="*/ 597 h 3472"/>
                  <a:gd name="T86" fmla="*/ 1683 w 2831"/>
                  <a:gd name="T87" fmla="*/ 347 h 3472"/>
                  <a:gd name="T88" fmla="*/ 2201 w 2831"/>
                  <a:gd name="T89" fmla="*/ 438 h 3472"/>
                  <a:gd name="T90" fmla="*/ 2118 w 2831"/>
                  <a:gd name="T91" fmla="*/ 2037 h 3472"/>
                  <a:gd name="T92" fmla="*/ 1412 w 2831"/>
                  <a:gd name="T93" fmla="*/ 3005 h 3472"/>
                  <a:gd name="T94" fmla="*/ 47 w 2831"/>
                  <a:gd name="T95" fmla="*/ 3054 h 3472"/>
                  <a:gd name="T96" fmla="*/ 21 w 2831"/>
                  <a:gd name="T97" fmla="*/ 455 h 3472"/>
                  <a:gd name="T98" fmla="*/ 1118 w 2831"/>
                  <a:gd name="T99" fmla="*/ 99 h 3472"/>
                  <a:gd name="T100" fmla="*/ 1053 w 2831"/>
                  <a:gd name="T101" fmla="*/ 211 h 3472"/>
                  <a:gd name="T102" fmla="*/ 1182 w 2831"/>
                  <a:gd name="T103" fmla="*/ 211 h 3472"/>
                  <a:gd name="T104" fmla="*/ 1118 w 2831"/>
                  <a:gd name="T105" fmla="*/ 99 h 3472"/>
                  <a:gd name="T106" fmla="*/ 1268 w 2831"/>
                  <a:gd name="T107" fmla="*/ 85 h 3472"/>
                  <a:gd name="T108" fmla="*/ 1328 w 2831"/>
                  <a:gd name="T109" fmla="*/ 238 h 3472"/>
                  <a:gd name="T110" fmla="*/ 1564 w 2831"/>
                  <a:gd name="T111" fmla="*/ 312 h 3472"/>
                  <a:gd name="T112" fmla="*/ 1547 w 2831"/>
                  <a:gd name="T113" fmla="*/ 503 h 3472"/>
                  <a:gd name="T114" fmla="*/ 711 w 2831"/>
                  <a:gd name="T115" fmla="*/ 521 h 3472"/>
                  <a:gd name="T116" fmla="*/ 657 w 2831"/>
                  <a:gd name="T117" fmla="*/ 338 h 3472"/>
                  <a:gd name="T118" fmla="*/ 889 w 2831"/>
                  <a:gd name="T119" fmla="*/ 245 h 3472"/>
                  <a:gd name="T120" fmla="*/ 954 w 2831"/>
                  <a:gd name="T121" fmla="*/ 112 h 3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31" h="3472">
                    <a:moveTo>
                      <a:pt x="2538" y="2529"/>
                    </a:moveTo>
                    <a:lnTo>
                      <a:pt x="2517" y="2531"/>
                    </a:lnTo>
                    <a:lnTo>
                      <a:pt x="2496" y="2537"/>
                    </a:lnTo>
                    <a:lnTo>
                      <a:pt x="2476" y="2547"/>
                    </a:lnTo>
                    <a:lnTo>
                      <a:pt x="2459" y="2563"/>
                    </a:lnTo>
                    <a:lnTo>
                      <a:pt x="2124" y="2939"/>
                    </a:lnTo>
                    <a:lnTo>
                      <a:pt x="1950" y="2800"/>
                    </a:lnTo>
                    <a:lnTo>
                      <a:pt x="1930" y="2787"/>
                    </a:lnTo>
                    <a:lnTo>
                      <a:pt x="1909" y="2780"/>
                    </a:lnTo>
                    <a:lnTo>
                      <a:pt x="1888" y="2778"/>
                    </a:lnTo>
                    <a:lnTo>
                      <a:pt x="1866" y="2780"/>
                    </a:lnTo>
                    <a:lnTo>
                      <a:pt x="1845" y="2787"/>
                    </a:lnTo>
                    <a:lnTo>
                      <a:pt x="1826" y="2799"/>
                    </a:lnTo>
                    <a:lnTo>
                      <a:pt x="1810" y="2814"/>
                    </a:lnTo>
                    <a:lnTo>
                      <a:pt x="1797" y="2834"/>
                    </a:lnTo>
                    <a:lnTo>
                      <a:pt x="1791" y="2855"/>
                    </a:lnTo>
                    <a:lnTo>
                      <a:pt x="1788" y="2876"/>
                    </a:lnTo>
                    <a:lnTo>
                      <a:pt x="1791" y="2899"/>
                    </a:lnTo>
                    <a:lnTo>
                      <a:pt x="1797" y="2920"/>
                    </a:lnTo>
                    <a:lnTo>
                      <a:pt x="1809" y="2938"/>
                    </a:lnTo>
                    <a:lnTo>
                      <a:pt x="1826" y="2954"/>
                    </a:lnTo>
                    <a:lnTo>
                      <a:pt x="2073" y="3152"/>
                    </a:lnTo>
                    <a:lnTo>
                      <a:pt x="2093" y="3165"/>
                    </a:lnTo>
                    <a:lnTo>
                      <a:pt x="2114" y="3172"/>
                    </a:lnTo>
                    <a:lnTo>
                      <a:pt x="2135" y="3174"/>
                    </a:lnTo>
                    <a:lnTo>
                      <a:pt x="2156" y="3172"/>
                    </a:lnTo>
                    <a:lnTo>
                      <a:pt x="2175" y="3166"/>
                    </a:lnTo>
                    <a:lnTo>
                      <a:pt x="2194" y="3155"/>
                    </a:lnTo>
                    <a:lnTo>
                      <a:pt x="2210" y="3142"/>
                    </a:lnTo>
                    <a:lnTo>
                      <a:pt x="2607" y="2694"/>
                    </a:lnTo>
                    <a:lnTo>
                      <a:pt x="2620" y="2676"/>
                    </a:lnTo>
                    <a:lnTo>
                      <a:pt x="2628" y="2656"/>
                    </a:lnTo>
                    <a:lnTo>
                      <a:pt x="2633" y="2633"/>
                    </a:lnTo>
                    <a:lnTo>
                      <a:pt x="2631" y="2612"/>
                    </a:lnTo>
                    <a:lnTo>
                      <a:pt x="2625" y="2591"/>
                    </a:lnTo>
                    <a:lnTo>
                      <a:pt x="2615" y="2571"/>
                    </a:lnTo>
                    <a:lnTo>
                      <a:pt x="2599" y="2555"/>
                    </a:lnTo>
                    <a:lnTo>
                      <a:pt x="2580" y="2542"/>
                    </a:lnTo>
                    <a:lnTo>
                      <a:pt x="2560" y="2534"/>
                    </a:lnTo>
                    <a:lnTo>
                      <a:pt x="2538" y="2529"/>
                    </a:lnTo>
                    <a:close/>
                    <a:moveTo>
                      <a:pt x="944" y="2430"/>
                    </a:moveTo>
                    <a:lnTo>
                      <a:pt x="1391" y="2430"/>
                    </a:lnTo>
                    <a:lnTo>
                      <a:pt x="1406" y="2433"/>
                    </a:lnTo>
                    <a:lnTo>
                      <a:pt x="1420" y="2440"/>
                    </a:lnTo>
                    <a:lnTo>
                      <a:pt x="1431" y="2450"/>
                    </a:lnTo>
                    <a:lnTo>
                      <a:pt x="1438" y="2464"/>
                    </a:lnTo>
                    <a:lnTo>
                      <a:pt x="1440" y="2480"/>
                    </a:lnTo>
                    <a:lnTo>
                      <a:pt x="1440" y="2529"/>
                    </a:lnTo>
                    <a:lnTo>
                      <a:pt x="1438" y="2545"/>
                    </a:lnTo>
                    <a:lnTo>
                      <a:pt x="1431" y="2559"/>
                    </a:lnTo>
                    <a:lnTo>
                      <a:pt x="1420" y="2569"/>
                    </a:lnTo>
                    <a:lnTo>
                      <a:pt x="1406" y="2577"/>
                    </a:lnTo>
                    <a:lnTo>
                      <a:pt x="1391" y="2579"/>
                    </a:lnTo>
                    <a:lnTo>
                      <a:pt x="944" y="2579"/>
                    </a:lnTo>
                    <a:lnTo>
                      <a:pt x="928" y="2577"/>
                    </a:lnTo>
                    <a:lnTo>
                      <a:pt x="914" y="2569"/>
                    </a:lnTo>
                    <a:lnTo>
                      <a:pt x="904" y="2559"/>
                    </a:lnTo>
                    <a:lnTo>
                      <a:pt x="896" y="2545"/>
                    </a:lnTo>
                    <a:lnTo>
                      <a:pt x="894" y="2529"/>
                    </a:lnTo>
                    <a:lnTo>
                      <a:pt x="894" y="2480"/>
                    </a:lnTo>
                    <a:lnTo>
                      <a:pt x="896" y="2464"/>
                    </a:lnTo>
                    <a:lnTo>
                      <a:pt x="904" y="2450"/>
                    </a:lnTo>
                    <a:lnTo>
                      <a:pt x="914" y="2440"/>
                    </a:lnTo>
                    <a:lnTo>
                      <a:pt x="928" y="2433"/>
                    </a:lnTo>
                    <a:lnTo>
                      <a:pt x="944" y="2430"/>
                    </a:lnTo>
                    <a:close/>
                    <a:moveTo>
                      <a:pt x="769" y="2319"/>
                    </a:moveTo>
                    <a:lnTo>
                      <a:pt x="783" y="2322"/>
                    </a:lnTo>
                    <a:lnTo>
                      <a:pt x="795" y="2330"/>
                    </a:lnTo>
                    <a:lnTo>
                      <a:pt x="805" y="2341"/>
                    </a:lnTo>
                    <a:lnTo>
                      <a:pt x="810" y="2355"/>
                    </a:lnTo>
                    <a:lnTo>
                      <a:pt x="810" y="2368"/>
                    </a:lnTo>
                    <a:lnTo>
                      <a:pt x="807" y="2382"/>
                    </a:lnTo>
                    <a:lnTo>
                      <a:pt x="800" y="2395"/>
                    </a:lnTo>
                    <a:lnTo>
                      <a:pt x="616" y="2600"/>
                    </a:lnTo>
                    <a:lnTo>
                      <a:pt x="606" y="2608"/>
                    </a:lnTo>
                    <a:lnTo>
                      <a:pt x="594" y="2613"/>
                    </a:lnTo>
                    <a:lnTo>
                      <a:pt x="581" y="2616"/>
                    </a:lnTo>
                    <a:lnTo>
                      <a:pt x="567" y="2612"/>
                    </a:lnTo>
                    <a:lnTo>
                      <a:pt x="553" y="2605"/>
                    </a:lnTo>
                    <a:lnTo>
                      <a:pt x="439" y="2514"/>
                    </a:lnTo>
                    <a:lnTo>
                      <a:pt x="430" y="2503"/>
                    </a:lnTo>
                    <a:lnTo>
                      <a:pt x="423" y="2490"/>
                    </a:lnTo>
                    <a:lnTo>
                      <a:pt x="422" y="2477"/>
                    </a:lnTo>
                    <a:lnTo>
                      <a:pt x="425" y="2463"/>
                    </a:lnTo>
                    <a:lnTo>
                      <a:pt x="432" y="2449"/>
                    </a:lnTo>
                    <a:lnTo>
                      <a:pt x="442" y="2440"/>
                    </a:lnTo>
                    <a:lnTo>
                      <a:pt x="456" y="2435"/>
                    </a:lnTo>
                    <a:lnTo>
                      <a:pt x="470" y="2433"/>
                    </a:lnTo>
                    <a:lnTo>
                      <a:pt x="484" y="2436"/>
                    </a:lnTo>
                    <a:lnTo>
                      <a:pt x="496" y="2443"/>
                    </a:lnTo>
                    <a:lnTo>
                      <a:pt x="576" y="2507"/>
                    </a:lnTo>
                    <a:lnTo>
                      <a:pt x="731" y="2334"/>
                    </a:lnTo>
                    <a:lnTo>
                      <a:pt x="742" y="2324"/>
                    </a:lnTo>
                    <a:lnTo>
                      <a:pt x="755" y="2320"/>
                    </a:lnTo>
                    <a:lnTo>
                      <a:pt x="769" y="2319"/>
                    </a:lnTo>
                    <a:close/>
                    <a:moveTo>
                      <a:pt x="2186" y="2182"/>
                    </a:moveTo>
                    <a:lnTo>
                      <a:pt x="2251" y="2185"/>
                    </a:lnTo>
                    <a:lnTo>
                      <a:pt x="2316" y="2196"/>
                    </a:lnTo>
                    <a:lnTo>
                      <a:pt x="2378" y="2212"/>
                    </a:lnTo>
                    <a:lnTo>
                      <a:pt x="2437" y="2233"/>
                    </a:lnTo>
                    <a:lnTo>
                      <a:pt x="2494" y="2260"/>
                    </a:lnTo>
                    <a:lnTo>
                      <a:pt x="2546" y="2293"/>
                    </a:lnTo>
                    <a:lnTo>
                      <a:pt x="2596" y="2329"/>
                    </a:lnTo>
                    <a:lnTo>
                      <a:pt x="2642" y="2371"/>
                    </a:lnTo>
                    <a:lnTo>
                      <a:pt x="2683" y="2417"/>
                    </a:lnTo>
                    <a:lnTo>
                      <a:pt x="2721" y="2466"/>
                    </a:lnTo>
                    <a:lnTo>
                      <a:pt x="2753" y="2520"/>
                    </a:lnTo>
                    <a:lnTo>
                      <a:pt x="2780" y="2577"/>
                    </a:lnTo>
                    <a:lnTo>
                      <a:pt x="2802" y="2636"/>
                    </a:lnTo>
                    <a:lnTo>
                      <a:pt x="2818" y="2698"/>
                    </a:lnTo>
                    <a:lnTo>
                      <a:pt x="2828" y="2761"/>
                    </a:lnTo>
                    <a:lnTo>
                      <a:pt x="2831" y="2827"/>
                    </a:lnTo>
                    <a:lnTo>
                      <a:pt x="2828" y="2893"/>
                    </a:lnTo>
                    <a:lnTo>
                      <a:pt x="2818" y="2958"/>
                    </a:lnTo>
                    <a:lnTo>
                      <a:pt x="2802" y="3019"/>
                    </a:lnTo>
                    <a:lnTo>
                      <a:pt x="2780" y="3079"/>
                    </a:lnTo>
                    <a:lnTo>
                      <a:pt x="2753" y="3134"/>
                    </a:lnTo>
                    <a:lnTo>
                      <a:pt x="2721" y="3188"/>
                    </a:lnTo>
                    <a:lnTo>
                      <a:pt x="2683" y="3237"/>
                    </a:lnTo>
                    <a:lnTo>
                      <a:pt x="2642" y="3283"/>
                    </a:lnTo>
                    <a:lnTo>
                      <a:pt x="2596" y="3325"/>
                    </a:lnTo>
                    <a:lnTo>
                      <a:pt x="2546" y="3362"/>
                    </a:lnTo>
                    <a:lnTo>
                      <a:pt x="2494" y="3394"/>
                    </a:lnTo>
                    <a:lnTo>
                      <a:pt x="2437" y="3421"/>
                    </a:lnTo>
                    <a:lnTo>
                      <a:pt x="2378" y="3443"/>
                    </a:lnTo>
                    <a:lnTo>
                      <a:pt x="2316" y="3459"/>
                    </a:lnTo>
                    <a:lnTo>
                      <a:pt x="2251" y="3469"/>
                    </a:lnTo>
                    <a:lnTo>
                      <a:pt x="2186" y="3472"/>
                    </a:lnTo>
                    <a:lnTo>
                      <a:pt x="2120" y="3469"/>
                    </a:lnTo>
                    <a:lnTo>
                      <a:pt x="2055" y="3459"/>
                    </a:lnTo>
                    <a:lnTo>
                      <a:pt x="1993" y="3443"/>
                    </a:lnTo>
                    <a:lnTo>
                      <a:pt x="1934" y="3421"/>
                    </a:lnTo>
                    <a:lnTo>
                      <a:pt x="1877" y="3394"/>
                    </a:lnTo>
                    <a:lnTo>
                      <a:pt x="1825" y="3362"/>
                    </a:lnTo>
                    <a:lnTo>
                      <a:pt x="1775" y="3325"/>
                    </a:lnTo>
                    <a:lnTo>
                      <a:pt x="1729" y="3283"/>
                    </a:lnTo>
                    <a:lnTo>
                      <a:pt x="1688" y="3237"/>
                    </a:lnTo>
                    <a:lnTo>
                      <a:pt x="1650" y="3188"/>
                    </a:lnTo>
                    <a:lnTo>
                      <a:pt x="1618" y="3134"/>
                    </a:lnTo>
                    <a:lnTo>
                      <a:pt x="1591" y="3079"/>
                    </a:lnTo>
                    <a:lnTo>
                      <a:pt x="1569" y="3019"/>
                    </a:lnTo>
                    <a:lnTo>
                      <a:pt x="1553" y="2958"/>
                    </a:lnTo>
                    <a:lnTo>
                      <a:pt x="1543" y="2893"/>
                    </a:lnTo>
                    <a:lnTo>
                      <a:pt x="1540" y="2827"/>
                    </a:lnTo>
                    <a:lnTo>
                      <a:pt x="1543" y="2761"/>
                    </a:lnTo>
                    <a:lnTo>
                      <a:pt x="1553" y="2698"/>
                    </a:lnTo>
                    <a:lnTo>
                      <a:pt x="1569" y="2636"/>
                    </a:lnTo>
                    <a:lnTo>
                      <a:pt x="1591" y="2577"/>
                    </a:lnTo>
                    <a:lnTo>
                      <a:pt x="1618" y="2520"/>
                    </a:lnTo>
                    <a:lnTo>
                      <a:pt x="1650" y="2466"/>
                    </a:lnTo>
                    <a:lnTo>
                      <a:pt x="1688" y="2417"/>
                    </a:lnTo>
                    <a:lnTo>
                      <a:pt x="1729" y="2371"/>
                    </a:lnTo>
                    <a:lnTo>
                      <a:pt x="1775" y="2329"/>
                    </a:lnTo>
                    <a:lnTo>
                      <a:pt x="1825" y="2293"/>
                    </a:lnTo>
                    <a:lnTo>
                      <a:pt x="1877" y="2260"/>
                    </a:lnTo>
                    <a:lnTo>
                      <a:pt x="1934" y="2233"/>
                    </a:lnTo>
                    <a:lnTo>
                      <a:pt x="1993" y="2212"/>
                    </a:lnTo>
                    <a:lnTo>
                      <a:pt x="2055" y="2196"/>
                    </a:lnTo>
                    <a:lnTo>
                      <a:pt x="2120" y="2185"/>
                    </a:lnTo>
                    <a:lnTo>
                      <a:pt x="2186" y="2182"/>
                    </a:lnTo>
                    <a:close/>
                    <a:moveTo>
                      <a:pt x="944" y="1984"/>
                    </a:moveTo>
                    <a:lnTo>
                      <a:pt x="1491" y="1984"/>
                    </a:lnTo>
                    <a:lnTo>
                      <a:pt x="1505" y="1986"/>
                    </a:lnTo>
                    <a:lnTo>
                      <a:pt x="1519" y="1994"/>
                    </a:lnTo>
                    <a:lnTo>
                      <a:pt x="1531" y="2004"/>
                    </a:lnTo>
                    <a:lnTo>
                      <a:pt x="1537" y="2018"/>
                    </a:lnTo>
                    <a:lnTo>
                      <a:pt x="1540" y="2034"/>
                    </a:lnTo>
                    <a:lnTo>
                      <a:pt x="1540" y="2083"/>
                    </a:lnTo>
                    <a:lnTo>
                      <a:pt x="1537" y="2099"/>
                    </a:lnTo>
                    <a:lnTo>
                      <a:pt x="1531" y="2113"/>
                    </a:lnTo>
                    <a:lnTo>
                      <a:pt x="1519" y="2123"/>
                    </a:lnTo>
                    <a:lnTo>
                      <a:pt x="1505" y="2131"/>
                    </a:lnTo>
                    <a:lnTo>
                      <a:pt x="1491" y="2133"/>
                    </a:lnTo>
                    <a:lnTo>
                      <a:pt x="944" y="2133"/>
                    </a:lnTo>
                    <a:lnTo>
                      <a:pt x="928" y="2131"/>
                    </a:lnTo>
                    <a:lnTo>
                      <a:pt x="914" y="2123"/>
                    </a:lnTo>
                    <a:lnTo>
                      <a:pt x="904" y="2113"/>
                    </a:lnTo>
                    <a:lnTo>
                      <a:pt x="896" y="2099"/>
                    </a:lnTo>
                    <a:lnTo>
                      <a:pt x="894" y="2083"/>
                    </a:lnTo>
                    <a:lnTo>
                      <a:pt x="894" y="2034"/>
                    </a:lnTo>
                    <a:lnTo>
                      <a:pt x="896" y="2018"/>
                    </a:lnTo>
                    <a:lnTo>
                      <a:pt x="904" y="2004"/>
                    </a:lnTo>
                    <a:lnTo>
                      <a:pt x="914" y="1994"/>
                    </a:lnTo>
                    <a:lnTo>
                      <a:pt x="928" y="1986"/>
                    </a:lnTo>
                    <a:lnTo>
                      <a:pt x="944" y="1984"/>
                    </a:lnTo>
                    <a:close/>
                    <a:moveTo>
                      <a:pt x="769" y="1894"/>
                    </a:moveTo>
                    <a:lnTo>
                      <a:pt x="783" y="1897"/>
                    </a:lnTo>
                    <a:lnTo>
                      <a:pt x="795" y="1905"/>
                    </a:lnTo>
                    <a:lnTo>
                      <a:pt x="805" y="1916"/>
                    </a:lnTo>
                    <a:lnTo>
                      <a:pt x="810" y="1930"/>
                    </a:lnTo>
                    <a:lnTo>
                      <a:pt x="810" y="1943"/>
                    </a:lnTo>
                    <a:lnTo>
                      <a:pt x="807" y="1957"/>
                    </a:lnTo>
                    <a:lnTo>
                      <a:pt x="800" y="1970"/>
                    </a:lnTo>
                    <a:lnTo>
                      <a:pt x="616" y="2175"/>
                    </a:lnTo>
                    <a:lnTo>
                      <a:pt x="606" y="2183"/>
                    </a:lnTo>
                    <a:lnTo>
                      <a:pt x="594" y="2188"/>
                    </a:lnTo>
                    <a:lnTo>
                      <a:pt x="581" y="2191"/>
                    </a:lnTo>
                    <a:lnTo>
                      <a:pt x="567" y="2187"/>
                    </a:lnTo>
                    <a:lnTo>
                      <a:pt x="553" y="2180"/>
                    </a:lnTo>
                    <a:lnTo>
                      <a:pt x="439" y="2088"/>
                    </a:lnTo>
                    <a:lnTo>
                      <a:pt x="430" y="2078"/>
                    </a:lnTo>
                    <a:lnTo>
                      <a:pt x="423" y="2065"/>
                    </a:lnTo>
                    <a:lnTo>
                      <a:pt x="422" y="2052"/>
                    </a:lnTo>
                    <a:lnTo>
                      <a:pt x="425" y="2038"/>
                    </a:lnTo>
                    <a:lnTo>
                      <a:pt x="432" y="2024"/>
                    </a:lnTo>
                    <a:lnTo>
                      <a:pt x="442" y="2015"/>
                    </a:lnTo>
                    <a:lnTo>
                      <a:pt x="456" y="2010"/>
                    </a:lnTo>
                    <a:lnTo>
                      <a:pt x="470" y="2007"/>
                    </a:lnTo>
                    <a:lnTo>
                      <a:pt x="484" y="2011"/>
                    </a:lnTo>
                    <a:lnTo>
                      <a:pt x="496" y="2018"/>
                    </a:lnTo>
                    <a:lnTo>
                      <a:pt x="576" y="2082"/>
                    </a:lnTo>
                    <a:lnTo>
                      <a:pt x="731" y="1909"/>
                    </a:lnTo>
                    <a:lnTo>
                      <a:pt x="742" y="1899"/>
                    </a:lnTo>
                    <a:lnTo>
                      <a:pt x="755" y="1895"/>
                    </a:lnTo>
                    <a:lnTo>
                      <a:pt x="769" y="1894"/>
                    </a:lnTo>
                    <a:close/>
                    <a:moveTo>
                      <a:pt x="944" y="1588"/>
                    </a:moveTo>
                    <a:lnTo>
                      <a:pt x="1738" y="1588"/>
                    </a:lnTo>
                    <a:lnTo>
                      <a:pt x="1754" y="1590"/>
                    </a:lnTo>
                    <a:lnTo>
                      <a:pt x="1768" y="1597"/>
                    </a:lnTo>
                    <a:lnTo>
                      <a:pt x="1778" y="1608"/>
                    </a:lnTo>
                    <a:lnTo>
                      <a:pt x="1786" y="1621"/>
                    </a:lnTo>
                    <a:lnTo>
                      <a:pt x="1788" y="1637"/>
                    </a:lnTo>
                    <a:lnTo>
                      <a:pt x="1788" y="1687"/>
                    </a:lnTo>
                    <a:lnTo>
                      <a:pt x="1786" y="1702"/>
                    </a:lnTo>
                    <a:lnTo>
                      <a:pt x="1778" y="1716"/>
                    </a:lnTo>
                    <a:lnTo>
                      <a:pt x="1768" y="1727"/>
                    </a:lnTo>
                    <a:lnTo>
                      <a:pt x="1754" y="1734"/>
                    </a:lnTo>
                    <a:lnTo>
                      <a:pt x="1738" y="1736"/>
                    </a:lnTo>
                    <a:lnTo>
                      <a:pt x="944" y="1736"/>
                    </a:lnTo>
                    <a:lnTo>
                      <a:pt x="928" y="1734"/>
                    </a:lnTo>
                    <a:lnTo>
                      <a:pt x="914" y="1727"/>
                    </a:lnTo>
                    <a:lnTo>
                      <a:pt x="904" y="1716"/>
                    </a:lnTo>
                    <a:lnTo>
                      <a:pt x="896" y="1702"/>
                    </a:lnTo>
                    <a:lnTo>
                      <a:pt x="894" y="1687"/>
                    </a:lnTo>
                    <a:lnTo>
                      <a:pt x="894" y="1637"/>
                    </a:lnTo>
                    <a:lnTo>
                      <a:pt x="896" y="1621"/>
                    </a:lnTo>
                    <a:lnTo>
                      <a:pt x="904" y="1608"/>
                    </a:lnTo>
                    <a:lnTo>
                      <a:pt x="914" y="1597"/>
                    </a:lnTo>
                    <a:lnTo>
                      <a:pt x="928" y="1590"/>
                    </a:lnTo>
                    <a:lnTo>
                      <a:pt x="944" y="1588"/>
                    </a:lnTo>
                    <a:close/>
                    <a:moveTo>
                      <a:pt x="769" y="1472"/>
                    </a:moveTo>
                    <a:lnTo>
                      <a:pt x="783" y="1475"/>
                    </a:lnTo>
                    <a:lnTo>
                      <a:pt x="795" y="1483"/>
                    </a:lnTo>
                    <a:lnTo>
                      <a:pt x="805" y="1494"/>
                    </a:lnTo>
                    <a:lnTo>
                      <a:pt x="810" y="1508"/>
                    </a:lnTo>
                    <a:lnTo>
                      <a:pt x="810" y="1521"/>
                    </a:lnTo>
                    <a:lnTo>
                      <a:pt x="807" y="1535"/>
                    </a:lnTo>
                    <a:lnTo>
                      <a:pt x="800" y="1548"/>
                    </a:lnTo>
                    <a:lnTo>
                      <a:pt x="616" y="1753"/>
                    </a:lnTo>
                    <a:lnTo>
                      <a:pt x="606" y="1761"/>
                    </a:lnTo>
                    <a:lnTo>
                      <a:pt x="594" y="1767"/>
                    </a:lnTo>
                    <a:lnTo>
                      <a:pt x="581" y="1769"/>
                    </a:lnTo>
                    <a:lnTo>
                      <a:pt x="567" y="1765"/>
                    </a:lnTo>
                    <a:lnTo>
                      <a:pt x="553" y="1758"/>
                    </a:lnTo>
                    <a:lnTo>
                      <a:pt x="439" y="1667"/>
                    </a:lnTo>
                    <a:lnTo>
                      <a:pt x="430" y="1656"/>
                    </a:lnTo>
                    <a:lnTo>
                      <a:pt x="423" y="1643"/>
                    </a:lnTo>
                    <a:lnTo>
                      <a:pt x="422" y="1630"/>
                    </a:lnTo>
                    <a:lnTo>
                      <a:pt x="425" y="1615"/>
                    </a:lnTo>
                    <a:lnTo>
                      <a:pt x="432" y="1602"/>
                    </a:lnTo>
                    <a:lnTo>
                      <a:pt x="442" y="1593"/>
                    </a:lnTo>
                    <a:lnTo>
                      <a:pt x="456" y="1588"/>
                    </a:lnTo>
                    <a:lnTo>
                      <a:pt x="470" y="1586"/>
                    </a:lnTo>
                    <a:lnTo>
                      <a:pt x="484" y="1589"/>
                    </a:lnTo>
                    <a:lnTo>
                      <a:pt x="496" y="1596"/>
                    </a:lnTo>
                    <a:lnTo>
                      <a:pt x="576" y="1660"/>
                    </a:lnTo>
                    <a:lnTo>
                      <a:pt x="731" y="1487"/>
                    </a:lnTo>
                    <a:lnTo>
                      <a:pt x="742" y="1477"/>
                    </a:lnTo>
                    <a:lnTo>
                      <a:pt x="755" y="1473"/>
                    </a:lnTo>
                    <a:lnTo>
                      <a:pt x="769" y="1472"/>
                    </a:lnTo>
                    <a:close/>
                    <a:moveTo>
                      <a:pt x="944" y="1140"/>
                    </a:moveTo>
                    <a:lnTo>
                      <a:pt x="1738" y="1140"/>
                    </a:lnTo>
                    <a:lnTo>
                      <a:pt x="1754" y="1144"/>
                    </a:lnTo>
                    <a:lnTo>
                      <a:pt x="1768" y="1150"/>
                    </a:lnTo>
                    <a:lnTo>
                      <a:pt x="1778" y="1162"/>
                    </a:lnTo>
                    <a:lnTo>
                      <a:pt x="1786" y="1175"/>
                    </a:lnTo>
                    <a:lnTo>
                      <a:pt x="1788" y="1190"/>
                    </a:lnTo>
                    <a:lnTo>
                      <a:pt x="1788" y="1240"/>
                    </a:lnTo>
                    <a:lnTo>
                      <a:pt x="1786" y="1255"/>
                    </a:lnTo>
                    <a:lnTo>
                      <a:pt x="1778" y="1269"/>
                    </a:lnTo>
                    <a:lnTo>
                      <a:pt x="1768" y="1280"/>
                    </a:lnTo>
                    <a:lnTo>
                      <a:pt x="1754" y="1287"/>
                    </a:lnTo>
                    <a:lnTo>
                      <a:pt x="1738" y="1290"/>
                    </a:lnTo>
                    <a:lnTo>
                      <a:pt x="944" y="1290"/>
                    </a:lnTo>
                    <a:lnTo>
                      <a:pt x="928" y="1287"/>
                    </a:lnTo>
                    <a:lnTo>
                      <a:pt x="914" y="1280"/>
                    </a:lnTo>
                    <a:lnTo>
                      <a:pt x="904" y="1269"/>
                    </a:lnTo>
                    <a:lnTo>
                      <a:pt x="896" y="1255"/>
                    </a:lnTo>
                    <a:lnTo>
                      <a:pt x="894" y="1240"/>
                    </a:lnTo>
                    <a:lnTo>
                      <a:pt x="894" y="1190"/>
                    </a:lnTo>
                    <a:lnTo>
                      <a:pt x="896" y="1175"/>
                    </a:lnTo>
                    <a:lnTo>
                      <a:pt x="904" y="1162"/>
                    </a:lnTo>
                    <a:lnTo>
                      <a:pt x="914" y="1150"/>
                    </a:lnTo>
                    <a:lnTo>
                      <a:pt x="928" y="1144"/>
                    </a:lnTo>
                    <a:lnTo>
                      <a:pt x="944" y="1140"/>
                    </a:lnTo>
                    <a:close/>
                    <a:moveTo>
                      <a:pt x="769" y="1030"/>
                    </a:moveTo>
                    <a:lnTo>
                      <a:pt x="783" y="1034"/>
                    </a:lnTo>
                    <a:lnTo>
                      <a:pt x="795" y="1042"/>
                    </a:lnTo>
                    <a:lnTo>
                      <a:pt x="805" y="1053"/>
                    </a:lnTo>
                    <a:lnTo>
                      <a:pt x="810" y="1066"/>
                    </a:lnTo>
                    <a:lnTo>
                      <a:pt x="810" y="1081"/>
                    </a:lnTo>
                    <a:lnTo>
                      <a:pt x="807" y="1094"/>
                    </a:lnTo>
                    <a:lnTo>
                      <a:pt x="800" y="1106"/>
                    </a:lnTo>
                    <a:lnTo>
                      <a:pt x="616" y="1312"/>
                    </a:lnTo>
                    <a:lnTo>
                      <a:pt x="606" y="1320"/>
                    </a:lnTo>
                    <a:lnTo>
                      <a:pt x="594" y="1326"/>
                    </a:lnTo>
                    <a:lnTo>
                      <a:pt x="581" y="1327"/>
                    </a:lnTo>
                    <a:lnTo>
                      <a:pt x="567" y="1325"/>
                    </a:lnTo>
                    <a:lnTo>
                      <a:pt x="553" y="1317"/>
                    </a:lnTo>
                    <a:lnTo>
                      <a:pt x="439" y="1226"/>
                    </a:lnTo>
                    <a:lnTo>
                      <a:pt x="430" y="1215"/>
                    </a:lnTo>
                    <a:lnTo>
                      <a:pt x="423" y="1202"/>
                    </a:lnTo>
                    <a:lnTo>
                      <a:pt x="422" y="1188"/>
                    </a:lnTo>
                    <a:lnTo>
                      <a:pt x="425" y="1174"/>
                    </a:lnTo>
                    <a:lnTo>
                      <a:pt x="432" y="1162"/>
                    </a:lnTo>
                    <a:lnTo>
                      <a:pt x="442" y="1152"/>
                    </a:lnTo>
                    <a:lnTo>
                      <a:pt x="456" y="1146"/>
                    </a:lnTo>
                    <a:lnTo>
                      <a:pt x="470" y="1145"/>
                    </a:lnTo>
                    <a:lnTo>
                      <a:pt x="484" y="1147"/>
                    </a:lnTo>
                    <a:lnTo>
                      <a:pt x="496" y="1154"/>
                    </a:lnTo>
                    <a:lnTo>
                      <a:pt x="576" y="1218"/>
                    </a:lnTo>
                    <a:lnTo>
                      <a:pt x="731" y="1046"/>
                    </a:lnTo>
                    <a:lnTo>
                      <a:pt x="742" y="1036"/>
                    </a:lnTo>
                    <a:lnTo>
                      <a:pt x="755" y="1031"/>
                    </a:lnTo>
                    <a:lnTo>
                      <a:pt x="769" y="1030"/>
                    </a:lnTo>
                    <a:close/>
                    <a:moveTo>
                      <a:pt x="150" y="347"/>
                    </a:moveTo>
                    <a:lnTo>
                      <a:pt x="552" y="347"/>
                    </a:lnTo>
                    <a:lnTo>
                      <a:pt x="548" y="372"/>
                    </a:lnTo>
                    <a:lnTo>
                      <a:pt x="547" y="399"/>
                    </a:lnTo>
                    <a:lnTo>
                      <a:pt x="550" y="439"/>
                    </a:lnTo>
                    <a:lnTo>
                      <a:pt x="559" y="477"/>
                    </a:lnTo>
                    <a:lnTo>
                      <a:pt x="574" y="511"/>
                    </a:lnTo>
                    <a:lnTo>
                      <a:pt x="594" y="544"/>
                    </a:lnTo>
                    <a:lnTo>
                      <a:pt x="618" y="572"/>
                    </a:lnTo>
                    <a:lnTo>
                      <a:pt x="648" y="598"/>
                    </a:lnTo>
                    <a:lnTo>
                      <a:pt x="681" y="618"/>
                    </a:lnTo>
                    <a:lnTo>
                      <a:pt x="715" y="632"/>
                    </a:lnTo>
                    <a:lnTo>
                      <a:pt x="753" y="642"/>
                    </a:lnTo>
                    <a:lnTo>
                      <a:pt x="793" y="645"/>
                    </a:lnTo>
                    <a:lnTo>
                      <a:pt x="1442" y="645"/>
                    </a:lnTo>
                    <a:lnTo>
                      <a:pt x="1482" y="642"/>
                    </a:lnTo>
                    <a:lnTo>
                      <a:pt x="1520" y="632"/>
                    </a:lnTo>
                    <a:lnTo>
                      <a:pt x="1555" y="618"/>
                    </a:lnTo>
                    <a:lnTo>
                      <a:pt x="1588" y="597"/>
                    </a:lnTo>
                    <a:lnTo>
                      <a:pt x="1616" y="572"/>
                    </a:lnTo>
                    <a:lnTo>
                      <a:pt x="1641" y="543"/>
                    </a:lnTo>
                    <a:lnTo>
                      <a:pt x="1661" y="510"/>
                    </a:lnTo>
                    <a:lnTo>
                      <a:pt x="1676" y="475"/>
                    </a:lnTo>
                    <a:lnTo>
                      <a:pt x="1686" y="436"/>
                    </a:lnTo>
                    <a:lnTo>
                      <a:pt x="1689" y="396"/>
                    </a:lnTo>
                    <a:lnTo>
                      <a:pt x="1688" y="371"/>
                    </a:lnTo>
                    <a:lnTo>
                      <a:pt x="1683" y="347"/>
                    </a:lnTo>
                    <a:lnTo>
                      <a:pt x="1987" y="347"/>
                    </a:lnTo>
                    <a:lnTo>
                      <a:pt x="2029" y="349"/>
                    </a:lnTo>
                    <a:lnTo>
                      <a:pt x="2067" y="356"/>
                    </a:lnTo>
                    <a:lnTo>
                      <a:pt x="2101" y="366"/>
                    </a:lnTo>
                    <a:lnTo>
                      <a:pt x="2132" y="379"/>
                    </a:lnTo>
                    <a:lnTo>
                      <a:pt x="2159" y="396"/>
                    </a:lnTo>
                    <a:lnTo>
                      <a:pt x="2182" y="416"/>
                    </a:lnTo>
                    <a:lnTo>
                      <a:pt x="2201" y="438"/>
                    </a:lnTo>
                    <a:lnTo>
                      <a:pt x="2215" y="462"/>
                    </a:lnTo>
                    <a:lnTo>
                      <a:pt x="2226" y="488"/>
                    </a:lnTo>
                    <a:lnTo>
                      <a:pt x="2233" y="517"/>
                    </a:lnTo>
                    <a:lnTo>
                      <a:pt x="2235" y="546"/>
                    </a:lnTo>
                    <a:lnTo>
                      <a:pt x="2235" y="2036"/>
                    </a:lnTo>
                    <a:lnTo>
                      <a:pt x="2210" y="2035"/>
                    </a:lnTo>
                    <a:lnTo>
                      <a:pt x="2186" y="2034"/>
                    </a:lnTo>
                    <a:lnTo>
                      <a:pt x="2118" y="2037"/>
                    </a:lnTo>
                    <a:lnTo>
                      <a:pt x="2051" y="2045"/>
                    </a:lnTo>
                    <a:lnTo>
                      <a:pt x="1987" y="2060"/>
                    </a:lnTo>
                    <a:lnTo>
                      <a:pt x="1987" y="893"/>
                    </a:lnTo>
                    <a:lnTo>
                      <a:pt x="249" y="893"/>
                    </a:lnTo>
                    <a:lnTo>
                      <a:pt x="249" y="2876"/>
                    </a:lnTo>
                    <a:lnTo>
                      <a:pt x="1394" y="2876"/>
                    </a:lnTo>
                    <a:lnTo>
                      <a:pt x="1400" y="2942"/>
                    </a:lnTo>
                    <a:lnTo>
                      <a:pt x="1412" y="3005"/>
                    </a:lnTo>
                    <a:lnTo>
                      <a:pt x="1429" y="3066"/>
                    </a:lnTo>
                    <a:lnTo>
                      <a:pt x="1450" y="3125"/>
                    </a:lnTo>
                    <a:lnTo>
                      <a:pt x="199" y="3125"/>
                    </a:lnTo>
                    <a:lnTo>
                      <a:pt x="163" y="3122"/>
                    </a:lnTo>
                    <a:lnTo>
                      <a:pt x="130" y="3112"/>
                    </a:lnTo>
                    <a:lnTo>
                      <a:pt x="99" y="3097"/>
                    </a:lnTo>
                    <a:lnTo>
                      <a:pt x="71" y="3079"/>
                    </a:lnTo>
                    <a:lnTo>
                      <a:pt x="47" y="3054"/>
                    </a:lnTo>
                    <a:lnTo>
                      <a:pt x="27" y="3027"/>
                    </a:lnTo>
                    <a:lnTo>
                      <a:pt x="13" y="2995"/>
                    </a:lnTo>
                    <a:lnTo>
                      <a:pt x="3" y="2962"/>
                    </a:lnTo>
                    <a:lnTo>
                      <a:pt x="0" y="2926"/>
                    </a:lnTo>
                    <a:lnTo>
                      <a:pt x="0" y="546"/>
                    </a:lnTo>
                    <a:lnTo>
                      <a:pt x="3" y="513"/>
                    </a:lnTo>
                    <a:lnTo>
                      <a:pt x="9" y="483"/>
                    </a:lnTo>
                    <a:lnTo>
                      <a:pt x="21" y="455"/>
                    </a:lnTo>
                    <a:lnTo>
                      <a:pt x="36" y="428"/>
                    </a:lnTo>
                    <a:lnTo>
                      <a:pt x="53" y="405"/>
                    </a:lnTo>
                    <a:lnTo>
                      <a:pt x="71" y="385"/>
                    </a:lnTo>
                    <a:lnTo>
                      <a:pt x="91" y="369"/>
                    </a:lnTo>
                    <a:lnTo>
                      <a:pt x="111" y="358"/>
                    </a:lnTo>
                    <a:lnTo>
                      <a:pt x="131" y="349"/>
                    </a:lnTo>
                    <a:lnTo>
                      <a:pt x="150" y="347"/>
                    </a:lnTo>
                    <a:close/>
                    <a:moveTo>
                      <a:pt x="1118" y="99"/>
                    </a:moveTo>
                    <a:lnTo>
                      <a:pt x="1098" y="102"/>
                    </a:lnTo>
                    <a:lnTo>
                      <a:pt x="1080" y="109"/>
                    </a:lnTo>
                    <a:lnTo>
                      <a:pt x="1065" y="121"/>
                    </a:lnTo>
                    <a:lnTo>
                      <a:pt x="1053" y="136"/>
                    </a:lnTo>
                    <a:lnTo>
                      <a:pt x="1046" y="154"/>
                    </a:lnTo>
                    <a:lnTo>
                      <a:pt x="1043" y="174"/>
                    </a:lnTo>
                    <a:lnTo>
                      <a:pt x="1046" y="194"/>
                    </a:lnTo>
                    <a:lnTo>
                      <a:pt x="1053" y="211"/>
                    </a:lnTo>
                    <a:lnTo>
                      <a:pt x="1065" y="226"/>
                    </a:lnTo>
                    <a:lnTo>
                      <a:pt x="1080" y="238"/>
                    </a:lnTo>
                    <a:lnTo>
                      <a:pt x="1098" y="245"/>
                    </a:lnTo>
                    <a:lnTo>
                      <a:pt x="1118" y="248"/>
                    </a:lnTo>
                    <a:lnTo>
                      <a:pt x="1138" y="245"/>
                    </a:lnTo>
                    <a:lnTo>
                      <a:pt x="1156" y="238"/>
                    </a:lnTo>
                    <a:lnTo>
                      <a:pt x="1170" y="226"/>
                    </a:lnTo>
                    <a:lnTo>
                      <a:pt x="1182" y="211"/>
                    </a:lnTo>
                    <a:lnTo>
                      <a:pt x="1189" y="194"/>
                    </a:lnTo>
                    <a:lnTo>
                      <a:pt x="1193" y="174"/>
                    </a:lnTo>
                    <a:lnTo>
                      <a:pt x="1189" y="154"/>
                    </a:lnTo>
                    <a:lnTo>
                      <a:pt x="1182" y="136"/>
                    </a:lnTo>
                    <a:lnTo>
                      <a:pt x="1170" y="121"/>
                    </a:lnTo>
                    <a:lnTo>
                      <a:pt x="1156" y="109"/>
                    </a:lnTo>
                    <a:lnTo>
                      <a:pt x="1138" y="102"/>
                    </a:lnTo>
                    <a:lnTo>
                      <a:pt x="1118" y="99"/>
                    </a:lnTo>
                    <a:close/>
                    <a:moveTo>
                      <a:pt x="1116" y="0"/>
                    </a:moveTo>
                    <a:lnTo>
                      <a:pt x="1120" y="0"/>
                    </a:lnTo>
                    <a:lnTo>
                      <a:pt x="1150" y="3"/>
                    </a:lnTo>
                    <a:lnTo>
                      <a:pt x="1180" y="11"/>
                    </a:lnTo>
                    <a:lnTo>
                      <a:pt x="1206" y="23"/>
                    </a:lnTo>
                    <a:lnTo>
                      <a:pt x="1230" y="40"/>
                    </a:lnTo>
                    <a:lnTo>
                      <a:pt x="1252" y="61"/>
                    </a:lnTo>
                    <a:lnTo>
                      <a:pt x="1268" y="85"/>
                    </a:lnTo>
                    <a:lnTo>
                      <a:pt x="1281" y="112"/>
                    </a:lnTo>
                    <a:lnTo>
                      <a:pt x="1288" y="141"/>
                    </a:lnTo>
                    <a:lnTo>
                      <a:pt x="1292" y="171"/>
                    </a:lnTo>
                    <a:lnTo>
                      <a:pt x="1292" y="174"/>
                    </a:lnTo>
                    <a:lnTo>
                      <a:pt x="1294" y="194"/>
                    </a:lnTo>
                    <a:lnTo>
                      <a:pt x="1302" y="211"/>
                    </a:lnTo>
                    <a:lnTo>
                      <a:pt x="1314" y="226"/>
                    </a:lnTo>
                    <a:lnTo>
                      <a:pt x="1328" y="238"/>
                    </a:lnTo>
                    <a:lnTo>
                      <a:pt x="1345" y="245"/>
                    </a:lnTo>
                    <a:lnTo>
                      <a:pt x="1365" y="248"/>
                    </a:lnTo>
                    <a:lnTo>
                      <a:pt x="1442" y="248"/>
                    </a:lnTo>
                    <a:lnTo>
                      <a:pt x="1472" y="251"/>
                    </a:lnTo>
                    <a:lnTo>
                      <a:pt x="1499" y="260"/>
                    </a:lnTo>
                    <a:lnTo>
                      <a:pt x="1524" y="274"/>
                    </a:lnTo>
                    <a:lnTo>
                      <a:pt x="1547" y="291"/>
                    </a:lnTo>
                    <a:lnTo>
                      <a:pt x="1564" y="312"/>
                    </a:lnTo>
                    <a:lnTo>
                      <a:pt x="1578" y="338"/>
                    </a:lnTo>
                    <a:lnTo>
                      <a:pt x="1587" y="366"/>
                    </a:lnTo>
                    <a:lnTo>
                      <a:pt x="1590" y="396"/>
                    </a:lnTo>
                    <a:lnTo>
                      <a:pt x="1590" y="399"/>
                    </a:lnTo>
                    <a:lnTo>
                      <a:pt x="1587" y="428"/>
                    </a:lnTo>
                    <a:lnTo>
                      <a:pt x="1578" y="456"/>
                    </a:lnTo>
                    <a:lnTo>
                      <a:pt x="1564" y="481"/>
                    </a:lnTo>
                    <a:lnTo>
                      <a:pt x="1547" y="503"/>
                    </a:lnTo>
                    <a:lnTo>
                      <a:pt x="1524" y="521"/>
                    </a:lnTo>
                    <a:lnTo>
                      <a:pt x="1499" y="534"/>
                    </a:lnTo>
                    <a:lnTo>
                      <a:pt x="1472" y="543"/>
                    </a:lnTo>
                    <a:lnTo>
                      <a:pt x="1442" y="546"/>
                    </a:lnTo>
                    <a:lnTo>
                      <a:pt x="793" y="546"/>
                    </a:lnTo>
                    <a:lnTo>
                      <a:pt x="764" y="543"/>
                    </a:lnTo>
                    <a:lnTo>
                      <a:pt x="736" y="534"/>
                    </a:lnTo>
                    <a:lnTo>
                      <a:pt x="711" y="521"/>
                    </a:lnTo>
                    <a:lnTo>
                      <a:pt x="689" y="503"/>
                    </a:lnTo>
                    <a:lnTo>
                      <a:pt x="671" y="481"/>
                    </a:lnTo>
                    <a:lnTo>
                      <a:pt x="657" y="456"/>
                    </a:lnTo>
                    <a:lnTo>
                      <a:pt x="649" y="428"/>
                    </a:lnTo>
                    <a:lnTo>
                      <a:pt x="646" y="399"/>
                    </a:lnTo>
                    <a:lnTo>
                      <a:pt x="646" y="396"/>
                    </a:lnTo>
                    <a:lnTo>
                      <a:pt x="649" y="366"/>
                    </a:lnTo>
                    <a:lnTo>
                      <a:pt x="657" y="338"/>
                    </a:lnTo>
                    <a:lnTo>
                      <a:pt x="671" y="312"/>
                    </a:lnTo>
                    <a:lnTo>
                      <a:pt x="689" y="291"/>
                    </a:lnTo>
                    <a:lnTo>
                      <a:pt x="711" y="274"/>
                    </a:lnTo>
                    <a:lnTo>
                      <a:pt x="736" y="260"/>
                    </a:lnTo>
                    <a:lnTo>
                      <a:pt x="764" y="251"/>
                    </a:lnTo>
                    <a:lnTo>
                      <a:pt x="793" y="248"/>
                    </a:lnTo>
                    <a:lnTo>
                      <a:pt x="870" y="248"/>
                    </a:lnTo>
                    <a:lnTo>
                      <a:pt x="889" y="245"/>
                    </a:lnTo>
                    <a:lnTo>
                      <a:pt x="907" y="238"/>
                    </a:lnTo>
                    <a:lnTo>
                      <a:pt x="922" y="226"/>
                    </a:lnTo>
                    <a:lnTo>
                      <a:pt x="933" y="211"/>
                    </a:lnTo>
                    <a:lnTo>
                      <a:pt x="941" y="194"/>
                    </a:lnTo>
                    <a:lnTo>
                      <a:pt x="944" y="174"/>
                    </a:lnTo>
                    <a:lnTo>
                      <a:pt x="944" y="171"/>
                    </a:lnTo>
                    <a:lnTo>
                      <a:pt x="947" y="141"/>
                    </a:lnTo>
                    <a:lnTo>
                      <a:pt x="954" y="112"/>
                    </a:lnTo>
                    <a:lnTo>
                      <a:pt x="967" y="85"/>
                    </a:lnTo>
                    <a:lnTo>
                      <a:pt x="984" y="61"/>
                    </a:lnTo>
                    <a:lnTo>
                      <a:pt x="1005" y="40"/>
                    </a:lnTo>
                    <a:lnTo>
                      <a:pt x="1029" y="23"/>
                    </a:lnTo>
                    <a:lnTo>
                      <a:pt x="1056" y="11"/>
                    </a:lnTo>
                    <a:lnTo>
                      <a:pt x="1085" y="3"/>
                    </a:lnTo>
                    <a:lnTo>
                      <a:pt x="11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8" name="Group 20"/>
              <p:cNvGrpSpPr>
                <a:grpSpLocks noChangeAspect="1"/>
              </p:cNvGrpSpPr>
              <p:nvPr/>
            </p:nvGrpSpPr>
            <p:grpSpPr bwMode="auto">
              <a:xfrm>
                <a:off x="2085257" y="3062785"/>
                <a:ext cx="81335" cy="110945"/>
                <a:chOff x="2597" y="4163"/>
                <a:chExt cx="217" cy="296"/>
              </a:xfrm>
              <a:solidFill>
                <a:schemeClr val="bg1"/>
              </a:solidFill>
            </p:grpSpPr>
            <p:sp>
              <p:nvSpPr>
                <p:cNvPr id="74" name="Freeform 22"/>
                <p:cNvSpPr>
                  <a:spLocks noEditPoints="1"/>
                </p:cNvSpPr>
                <p:nvPr/>
              </p:nvSpPr>
              <p:spPr bwMode="auto">
                <a:xfrm>
                  <a:off x="2630" y="4163"/>
                  <a:ext cx="151" cy="176"/>
                </a:xfrm>
                <a:custGeom>
                  <a:avLst/>
                  <a:gdLst>
                    <a:gd name="T0" fmla="*/ 410 w 1662"/>
                    <a:gd name="T1" fmla="*/ 645 h 1942"/>
                    <a:gd name="T2" fmla="*/ 309 w 1662"/>
                    <a:gd name="T3" fmla="*/ 847 h 1942"/>
                    <a:gd name="T4" fmla="*/ 255 w 1662"/>
                    <a:gd name="T5" fmla="*/ 1023 h 1942"/>
                    <a:gd name="T6" fmla="*/ 263 w 1662"/>
                    <a:gd name="T7" fmla="*/ 1206 h 1942"/>
                    <a:gd name="T8" fmla="*/ 347 w 1662"/>
                    <a:gd name="T9" fmla="*/ 1429 h 1942"/>
                    <a:gd name="T10" fmla="*/ 476 w 1662"/>
                    <a:gd name="T11" fmla="*/ 1620 h 1942"/>
                    <a:gd name="T12" fmla="*/ 638 w 1662"/>
                    <a:gd name="T13" fmla="*/ 1753 h 1942"/>
                    <a:gd name="T14" fmla="*/ 825 w 1662"/>
                    <a:gd name="T15" fmla="*/ 1803 h 1942"/>
                    <a:gd name="T16" fmla="*/ 1013 w 1662"/>
                    <a:gd name="T17" fmla="*/ 1753 h 1942"/>
                    <a:gd name="T18" fmla="*/ 1176 w 1662"/>
                    <a:gd name="T19" fmla="*/ 1619 h 1942"/>
                    <a:gd name="T20" fmla="*/ 1305 w 1662"/>
                    <a:gd name="T21" fmla="*/ 1428 h 1942"/>
                    <a:gd name="T22" fmla="*/ 1388 w 1662"/>
                    <a:gd name="T23" fmla="*/ 1205 h 1942"/>
                    <a:gd name="T24" fmla="*/ 1418 w 1662"/>
                    <a:gd name="T25" fmla="*/ 974 h 1942"/>
                    <a:gd name="T26" fmla="*/ 1266 w 1662"/>
                    <a:gd name="T27" fmla="*/ 836 h 1942"/>
                    <a:gd name="T28" fmla="*/ 1012 w 1662"/>
                    <a:gd name="T29" fmla="*/ 794 h 1942"/>
                    <a:gd name="T30" fmla="*/ 806 w 1662"/>
                    <a:gd name="T31" fmla="*/ 713 h 1942"/>
                    <a:gd name="T32" fmla="*/ 646 w 1662"/>
                    <a:gd name="T33" fmla="*/ 610 h 1942"/>
                    <a:gd name="T34" fmla="*/ 526 w 1662"/>
                    <a:gd name="T35" fmla="*/ 499 h 1942"/>
                    <a:gd name="T36" fmla="*/ 944 w 1662"/>
                    <a:gd name="T37" fmla="*/ 23 h 1942"/>
                    <a:gd name="T38" fmla="*/ 1152 w 1662"/>
                    <a:gd name="T39" fmla="*/ 118 h 1942"/>
                    <a:gd name="T40" fmla="*/ 1271 w 1662"/>
                    <a:gd name="T41" fmla="*/ 205 h 1942"/>
                    <a:gd name="T42" fmla="*/ 1388 w 1662"/>
                    <a:gd name="T43" fmla="*/ 323 h 1942"/>
                    <a:gd name="T44" fmla="*/ 1455 w 1662"/>
                    <a:gd name="T45" fmla="*/ 429 h 1942"/>
                    <a:gd name="T46" fmla="*/ 1524 w 1662"/>
                    <a:gd name="T47" fmla="*/ 626 h 1942"/>
                    <a:gd name="T48" fmla="*/ 1555 w 1662"/>
                    <a:gd name="T49" fmla="*/ 892 h 1942"/>
                    <a:gd name="T50" fmla="*/ 1619 w 1662"/>
                    <a:gd name="T51" fmla="*/ 939 h 1942"/>
                    <a:gd name="T52" fmla="*/ 1657 w 1662"/>
                    <a:gd name="T53" fmla="*/ 1032 h 1942"/>
                    <a:gd name="T54" fmla="*/ 1655 w 1662"/>
                    <a:gd name="T55" fmla="*/ 1183 h 1942"/>
                    <a:gd name="T56" fmla="*/ 1611 w 1662"/>
                    <a:gd name="T57" fmla="*/ 1304 h 1942"/>
                    <a:gd name="T58" fmla="*/ 1537 w 1662"/>
                    <a:gd name="T59" fmla="*/ 1372 h 1942"/>
                    <a:gd name="T60" fmla="*/ 1445 w 1662"/>
                    <a:gd name="T61" fmla="*/ 1454 h 1942"/>
                    <a:gd name="T62" fmla="*/ 1313 w 1662"/>
                    <a:gd name="T63" fmla="*/ 1670 h 1942"/>
                    <a:gd name="T64" fmla="*/ 1141 w 1662"/>
                    <a:gd name="T65" fmla="*/ 1836 h 1942"/>
                    <a:gd name="T66" fmla="*/ 937 w 1662"/>
                    <a:gd name="T67" fmla="*/ 1930 h 1942"/>
                    <a:gd name="T68" fmla="*/ 714 w 1662"/>
                    <a:gd name="T69" fmla="*/ 1930 h 1942"/>
                    <a:gd name="T70" fmla="*/ 510 w 1662"/>
                    <a:gd name="T71" fmla="*/ 1836 h 1942"/>
                    <a:gd name="T72" fmla="*/ 337 w 1662"/>
                    <a:gd name="T73" fmla="*/ 1669 h 1942"/>
                    <a:gd name="T74" fmla="*/ 205 w 1662"/>
                    <a:gd name="T75" fmla="*/ 1452 h 1942"/>
                    <a:gd name="T76" fmla="*/ 111 w 1662"/>
                    <a:gd name="T77" fmla="*/ 1364 h 1942"/>
                    <a:gd name="T78" fmla="*/ 39 w 1662"/>
                    <a:gd name="T79" fmla="*/ 1284 h 1942"/>
                    <a:gd name="T80" fmla="*/ 2 w 1662"/>
                    <a:gd name="T81" fmla="*/ 1143 h 1942"/>
                    <a:gd name="T82" fmla="*/ 9 w 1662"/>
                    <a:gd name="T83" fmla="*/ 1009 h 1942"/>
                    <a:gd name="T84" fmla="*/ 50 w 1662"/>
                    <a:gd name="T85" fmla="*/ 930 h 1942"/>
                    <a:gd name="T86" fmla="*/ 98 w 1662"/>
                    <a:gd name="T87" fmla="*/ 851 h 1942"/>
                    <a:gd name="T88" fmla="*/ 85 w 1662"/>
                    <a:gd name="T89" fmla="*/ 643 h 1942"/>
                    <a:gd name="T90" fmla="*/ 120 w 1662"/>
                    <a:gd name="T91" fmla="*/ 487 h 1942"/>
                    <a:gd name="T92" fmla="*/ 183 w 1662"/>
                    <a:gd name="T93" fmla="*/ 377 h 1942"/>
                    <a:gd name="T94" fmla="*/ 257 w 1662"/>
                    <a:gd name="T95" fmla="*/ 305 h 1942"/>
                    <a:gd name="T96" fmla="*/ 319 w 1662"/>
                    <a:gd name="T97" fmla="*/ 266 h 1942"/>
                    <a:gd name="T98" fmla="*/ 352 w 1662"/>
                    <a:gd name="T99" fmla="*/ 246 h 1942"/>
                    <a:gd name="T100" fmla="*/ 390 w 1662"/>
                    <a:gd name="T101" fmla="*/ 196 h 1942"/>
                    <a:gd name="T102" fmla="*/ 459 w 1662"/>
                    <a:gd name="T103" fmla="*/ 127 h 1942"/>
                    <a:gd name="T104" fmla="*/ 559 w 1662"/>
                    <a:gd name="T105" fmla="*/ 57 h 1942"/>
                    <a:gd name="T106" fmla="*/ 690 w 1662"/>
                    <a:gd name="T107" fmla="*/ 10 h 1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662" h="1942">
                      <a:moveTo>
                        <a:pt x="526" y="499"/>
                      </a:moveTo>
                      <a:lnTo>
                        <a:pt x="484" y="546"/>
                      </a:lnTo>
                      <a:lnTo>
                        <a:pt x="445" y="595"/>
                      </a:lnTo>
                      <a:lnTo>
                        <a:pt x="410" y="645"/>
                      </a:lnTo>
                      <a:lnTo>
                        <a:pt x="379" y="696"/>
                      </a:lnTo>
                      <a:lnTo>
                        <a:pt x="352" y="747"/>
                      </a:lnTo>
                      <a:lnTo>
                        <a:pt x="329" y="797"/>
                      </a:lnTo>
                      <a:lnTo>
                        <a:pt x="309" y="847"/>
                      </a:lnTo>
                      <a:lnTo>
                        <a:pt x="291" y="895"/>
                      </a:lnTo>
                      <a:lnTo>
                        <a:pt x="277" y="941"/>
                      </a:lnTo>
                      <a:lnTo>
                        <a:pt x="264" y="984"/>
                      </a:lnTo>
                      <a:lnTo>
                        <a:pt x="255" y="1023"/>
                      </a:lnTo>
                      <a:lnTo>
                        <a:pt x="247" y="1059"/>
                      </a:lnTo>
                      <a:lnTo>
                        <a:pt x="241" y="1091"/>
                      </a:lnTo>
                      <a:lnTo>
                        <a:pt x="250" y="1148"/>
                      </a:lnTo>
                      <a:lnTo>
                        <a:pt x="263" y="1206"/>
                      </a:lnTo>
                      <a:lnTo>
                        <a:pt x="280" y="1263"/>
                      </a:lnTo>
                      <a:lnTo>
                        <a:pt x="299" y="1320"/>
                      </a:lnTo>
                      <a:lnTo>
                        <a:pt x="322" y="1375"/>
                      </a:lnTo>
                      <a:lnTo>
                        <a:pt x="347" y="1429"/>
                      </a:lnTo>
                      <a:lnTo>
                        <a:pt x="375" y="1480"/>
                      </a:lnTo>
                      <a:lnTo>
                        <a:pt x="406" y="1530"/>
                      </a:lnTo>
                      <a:lnTo>
                        <a:pt x="440" y="1576"/>
                      </a:lnTo>
                      <a:lnTo>
                        <a:pt x="476" y="1620"/>
                      </a:lnTo>
                      <a:lnTo>
                        <a:pt x="513" y="1659"/>
                      </a:lnTo>
                      <a:lnTo>
                        <a:pt x="553" y="1695"/>
                      </a:lnTo>
                      <a:lnTo>
                        <a:pt x="594" y="1726"/>
                      </a:lnTo>
                      <a:lnTo>
                        <a:pt x="638" y="1753"/>
                      </a:lnTo>
                      <a:lnTo>
                        <a:pt x="683" y="1774"/>
                      </a:lnTo>
                      <a:lnTo>
                        <a:pt x="729" y="1789"/>
                      </a:lnTo>
                      <a:lnTo>
                        <a:pt x="777" y="1800"/>
                      </a:lnTo>
                      <a:lnTo>
                        <a:pt x="825" y="1803"/>
                      </a:lnTo>
                      <a:lnTo>
                        <a:pt x="875" y="1800"/>
                      </a:lnTo>
                      <a:lnTo>
                        <a:pt x="922" y="1789"/>
                      </a:lnTo>
                      <a:lnTo>
                        <a:pt x="968" y="1774"/>
                      </a:lnTo>
                      <a:lnTo>
                        <a:pt x="1013" y="1753"/>
                      </a:lnTo>
                      <a:lnTo>
                        <a:pt x="1056" y="1726"/>
                      </a:lnTo>
                      <a:lnTo>
                        <a:pt x="1099" y="1695"/>
                      </a:lnTo>
                      <a:lnTo>
                        <a:pt x="1139" y="1659"/>
                      </a:lnTo>
                      <a:lnTo>
                        <a:pt x="1176" y="1619"/>
                      </a:lnTo>
                      <a:lnTo>
                        <a:pt x="1212" y="1576"/>
                      </a:lnTo>
                      <a:lnTo>
                        <a:pt x="1245" y="1529"/>
                      </a:lnTo>
                      <a:lnTo>
                        <a:pt x="1276" y="1480"/>
                      </a:lnTo>
                      <a:lnTo>
                        <a:pt x="1305" y="1428"/>
                      </a:lnTo>
                      <a:lnTo>
                        <a:pt x="1330" y="1374"/>
                      </a:lnTo>
                      <a:lnTo>
                        <a:pt x="1353" y="1319"/>
                      </a:lnTo>
                      <a:lnTo>
                        <a:pt x="1372" y="1262"/>
                      </a:lnTo>
                      <a:lnTo>
                        <a:pt x="1388" y="1205"/>
                      </a:lnTo>
                      <a:lnTo>
                        <a:pt x="1401" y="1147"/>
                      </a:lnTo>
                      <a:lnTo>
                        <a:pt x="1411" y="1089"/>
                      </a:lnTo>
                      <a:lnTo>
                        <a:pt x="1416" y="1032"/>
                      </a:lnTo>
                      <a:lnTo>
                        <a:pt x="1418" y="974"/>
                      </a:lnTo>
                      <a:lnTo>
                        <a:pt x="1417" y="904"/>
                      </a:lnTo>
                      <a:lnTo>
                        <a:pt x="1414" y="838"/>
                      </a:lnTo>
                      <a:lnTo>
                        <a:pt x="1339" y="839"/>
                      </a:lnTo>
                      <a:lnTo>
                        <a:pt x="1266" y="836"/>
                      </a:lnTo>
                      <a:lnTo>
                        <a:pt x="1198" y="830"/>
                      </a:lnTo>
                      <a:lnTo>
                        <a:pt x="1133" y="820"/>
                      </a:lnTo>
                      <a:lnTo>
                        <a:pt x="1070" y="808"/>
                      </a:lnTo>
                      <a:lnTo>
                        <a:pt x="1012" y="794"/>
                      </a:lnTo>
                      <a:lnTo>
                        <a:pt x="956" y="777"/>
                      </a:lnTo>
                      <a:lnTo>
                        <a:pt x="903" y="757"/>
                      </a:lnTo>
                      <a:lnTo>
                        <a:pt x="853" y="737"/>
                      </a:lnTo>
                      <a:lnTo>
                        <a:pt x="806" y="713"/>
                      </a:lnTo>
                      <a:lnTo>
                        <a:pt x="762" y="690"/>
                      </a:lnTo>
                      <a:lnTo>
                        <a:pt x="721" y="664"/>
                      </a:lnTo>
                      <a:lnTo>
                        <a:pt x="682" y="638"/>
                      </a:lnTo>
                      <a:lnTo>
                        <a:pt x="646" y="610"/>
                      </a:lnTo>
                      <a:lnTo>
                        <a:pt x="612" y="583"/>
                      </a:lnTo>
                      <a:lnTo>
                        <a:pt x="581" y="555"/>
                      </a:lnTo>
                      <a:lnTo>
                        <a:pt x="552" y="527"/>
                      </a:lnTo>
                      <a:lnTo>
                        <a:pt x="526" y="499"/>
                      </a:lnTo>
                      <a:close/>
                      <a:moveTo>
                        <a:pt x="808" y="0"/>
                      </a:moveTo>
                      <a:lnTo>
                        <a:pt x="851" y="3"/>
                      </a:lnTo>
                      <a:lnTo>
                        <a:pt x="897" y="11"/>
                      </a:lnTo>
                      <a:lnTo>
                        <a:pt x="944" y="23"/>
                      </a:lnTo>
                      <a:lnTo>
                        <a:pt x="993" y="39"/>
                      </a:lnTo>
                      <a:lnTo>
                        <a:pt x="1044" y="60"/>
                      </a:lnTo>
                      <a:lnTo>
                        <a:pt x="1097" y="86"/>
                      </a:lnTo>
                      <a:lnTo>
                        <a:pt x="1152" y="118"/>
                      </a:lnTo>
                      <a:lnTo>
                        <a:pt x="1179" y="135"/>
                      </a:lnTo>
                      <a:lnTo>
                        <a:pt x="1208" y="155"/>
                      </a:lnTo>
                      <a:lnTo>
                        <a:pt x="1239" y="179"/>
                      </a:lnTo>
                      <a:lnTo>
                        <a:pt x="1271" y="205"/>
                      </a:lnTo>
                      <a:lnTo>
                        <a:pt x="1304" y="233"/>
                      </a:lnTo>
                      <a:lnTo>
                        <a:pt x="1334" y="261"/>
                      </a:lnTo>
                      <a:lnTo>
                        <a:pt x="1363" y="292"/>
                      </a:lnTo>
                      <a:lnTo>
                        <a:pt x="1388" y="323"/>
                      </a:lnTo>
                      <a:lnTo>
                        <a:pt x="1409" y="353"/>
                      </a:lnTo>
                      <a:lnTo>
                        <a:pt x="1409" y="353"/>
                      </a:lnTo>
                      <a:lnTo>
                        <a:pt x="1433" y="389"/>
                      </a:lnTo>
                      <a:lnTo>
                        <a:pt x="1455" y="429"/>
                      </a:lnTo>
                      <a:lnTo>
                        <a:pt x="1475" y="472"/>
                      </a:lnTo>
                      <a:lnTo>
                        <a:pt x="1493" y="519"/>
                      </a:lnTo>
                      <a:lnTo>
                        <a:pt x="1509" y="570"/>
                      </a:lnTo>
                      <a:lnTo>
                        <a:pt x="1524" y="626"/>
                      </a:lnTo>
                      <a:lnTo>
                        <a:pt x="1535" y="685"/>
                      </a:lnTo>
                      <a:lnTo>
                        <a:pt x="1545" y="749"/>
                      </a:lnTo>
                      <a:lnTo>
                        <a:pt x="1551" y="817"/>
                      </a:lnTo>
                      <a:lnTo>
                        <a:pt x="1555" y="892"/>
                      </a:lnTo>
                      <a:lnTo>
                        <a:pt x="1573" y="900"/>
                      </a:lnTo>
                      <a:lnTo>
                        <a:pt x="1590" y="910"/>
                      </a:lnTo>
                      <a:lnTo>
                        <a:pt x="1605" y="922"/>
                      </a:lnTo>
                      <a:lnTo>
                        <a:pt x="1619" y="939"/>
                      </a:lnTo>
                      <a:lnTo>
                        <a:pt x="1632" y="957"/>
                      </a:lnTo>
                      <a:lnTo>
                        <a:pt x="1642" y="979"/>
                      </a:lnTo>
                      <a:lnTo>
                        <a:pt x="1651" y="1003"/>
                      </a:lnTo>
                      <a:lnTo>
                        <a:pt x="1657" y="1032"/>
                      </a:lnTo>
                      <a:lnTo>
                        <a:pt x="1661" y="1064"/>
                      </a:lnTo>
                      <a:lnTo>
                        <a:pt x="1662" y="1102"/>
                      </a:lnTo>
                      <a:lnTo>
                        <a:pt x="1660" y="1143"/>
                      </a:lnTo>
                      <a:lnTo>
                        <a:pt x="1655" y="1183"/>
                      </a:lnTo>
                      <a:lnTo>
                        <a:pt x="1648" y="1218"/>
                      </a:lnTo>
                      <a:lnTo>
                        <a:pt x="1638" y="1250"/>
                      </a:lnTo>
                      <a:lnTo>
                        <a:pt x="1625" y="1278"/>
                      </a:lnTo>
                      <a:lnTo>
                        <a:pt x="1611" y="1304"/>
                      </a:lnTo>
                      <a:lnTo>
                        <a:pt x="1595" y="1325"/>
                      </a:lnTo>
                      <a:lnTo>
                        <a:pt x="1577" y="1344"/>
                      </a:lnTo>
                      <a:lnTo>
                        <a:pt x="1558" y="1360"/>
                      </a:lnTo>
                      <a:lnTo>
                        <a:pt x="1537" y="1372"/>
                      </a:lnTo>
                      <a:lnTo>
                        <a:pt x="1515" y="1382"/>
                      </a:lnTo>
                      <a:lnTo>
                        <a:pt x="1493" y="1390"/>
                      </a:lnTo>
                      <a:lnTo>
                        <a:pt x="1471" y="1395"/>
                      </a:lnTo>
                      <a:lnTo>
                        <a:pt x="1445" y="1454"/>
                      </a:lnTo>
                      <a:lnTo>
                        <a:pt x="1416" y="1512"/>
                      </a:lnTo>
                      <a:lnTo>
                        <a:pt x="1385" y="1567"/>
                      </a:lnTo>
                      <a:lnTo>
                        <a:pt x="1350" y="1620"/>
                      </a:lnTo>
                      <a:lnTo>
                        <a:pt x="1313" y="1670"/>
                      </a:lnTo>
                      <a:lnTo>
                        <a:pt x="1273" y="1717"/>
                      </a:lnTo>
                      <a:lnTo>
                        <a:pt x="1231" y="1761"/>
                      </a:lnTo>
                      <a:lnTo>
                        <a:pt x="1187" y="1801"/>
                      </a:lnTo>
                      <a:lnTo>
                        <a:pt x="1141" y="1836"/>
                      </a:lnTo>
                      <a:lnTo>
                        <a:pt x="1092" y="1868"/>
                      </a:lnTo>
                      <a:lnTo>
                        <a:pt x="1042" y="1893"/>
                      </a:lnTo>
                      <a:lnTo>
                        <a:pt x="990" y="1915"/>
                      </a:lnTo>
                      <a:lnTo>
                        <a:pt x="937" y="1930"/>
                      </a:lnTo>
                      <a:lnTo>
                        <a:pt x="882" y="1939"/>
                      </a:lnTo>
                      <a:lnTo>
                        <a:pt x="825" y="1942"/>
                      </a:lnTo>
                      <a:lnTo>
                        <a:pt x="769" y="1939"/>
                      </a:lnTo>
                      <a:lnTo>
                        <a:pt x="714" y="1930"/>
                      </a:lnTo>
                      <a:lnTo>
                        <a:pt x="661" y="1915"/>
                      </a:lnTo>
                      <a:lnTo>
                        <a:pt x="608" y="1893"/>
                      </a:lnTo>
                      <a:lnTo>
                        <a:pt x="558" y="1867"/>
                      </a:lnTo>
                      <a:lnTo>
                        <a:pt x="510" y="1836"/>
                      </a:lnTo>
                      <a:lnTo>
                        <a:pt x="464" y="1800"/>
                      </a:lnTo>
                      <a:lnTo>
                        <a:pt x="419" y="1760"/>
                      </a:lnTo>
                      <a:lnTo>
                        <a:pt x="377" y="1716"/>
                      </a:lnTo>
                      <a:lnTo>
                        <a:pt x="337" y="1669"/>
                      </a:lnTo>
                      <a:lnTo>
                        <a:pt x="300" y="1618"/>
                      </a:lnTo>
                      <a:lnTo>
                        <a:pt x="266" y="1565"/>
                      </a:lnTo>
                      <a:lnTo>
                        <a:pt x="234" y="1510"/>
                      </a:lnTo>
                      <a:lnTo>
                        <a:pt x="205" y="1452"/>
                      </a:lnTo>
                      <a:lnTo>
                        <a:pt x="179" y="1392"/>
                      </a:lnTo>
                      <a:lnTo>
                        <a:pt x="156" y="1386"/>
                      </a:lnTo>
                      <a:lnTo>
                        <a:pt x="133" y="1376"/>
                      </a:lnTo>
                      <a:lnTo>
                        <a:pt x="111" y="1364"/>
                      </a:lnTo>
                      <a:lnTo>
                        <a:pt x="91" y="1349"/>
                      </a:lnTo>
                      <a:lnTo>
                        <a:pt x="72" y="1330"/>
                      </a:lnTo>
                      <a:lnTo>
                        <a:pt x="55" y="1309"/>
                      </a:lnTo>
                      <a:lnTo>
                        <a:pt x="39" y="1284"/>
                      </a:lnTo>
                      <a:lnTo>
                        <a:pt x="26" y="1254"/>
                      </a:lnTo>
                      <a:lnTo>
                        <a:pt x="15" y="1221"/>
                      </a:lnTo>
                      <a:lnTo>
                        <a:pt x="7" y="1184"/>
                      </a:lnTo>
                      <a:lnTo>
                        <a:pt x="2" y="1143"/>
                      </a:lnTo>
                      <a:lnTo>
                        <a:pt x="0" y="1104"/>
                      </a:lnTo>
                      <a:lnTo>
                        <a:pt x="1" y="1068"/>
                      </a:lnTo>
                      <a:lnTo>
                        <a:pt x="4" y="1038"/>
                      </a:lnTo>
                      <a:lnTo>
                        <a:pt x="9" y="1009"/>
                      </a:lnTo>
                      <a:lnTo>
                        <a:pt x="17" y="985"/>
                      </a:lnTo>
                      <a:lnTo>
                        <a:pt x="27" y="964"/>
                      </a:lnTo>
                      <a:lnTo>
                        <a:pt x="38" y="946"/>
                      </a:lnTo>
                      <a:lnTo>
                        <a:pt x="50" y="930"/>
                      </a:lnTo>
                      <a:lnTo>
                        <a:pt x="65" y="916"/>
                      </a:lnTo>
                      <a:lnTo>
                        <a:pt x="80" y="906"/>
                      </a:lnTo>
                      <a:lnTo>
                        <a:pt x="96" y="897"/>
                      </a:lnTo>
                      <a:lnTo>
                        <a:pt x="98" y="851"/>
                      </a:lnTo>
                      <a:lnTo>
                        <a:pt x="89" y="794"/>
                      </a:lnTo>
                      <a:lnTo>
                        <a:pt x="85" y="740"/>
                      </a:lnTo>
                      <a:lnTo>
                        <a:pt x="83" y="690"/>
                      </a:lnTo>
                      <a:lnTo>
                        <a:pt x="85" y="643"/>
                      </a:lnTo>
                      <a:lnTo>
                        <a:pt x="90" y="599"/>
                      </a:lnTo>
                      <a:lnTo>
                        <a:pt x="98" y="559"/>
                      </a:lnTo>
                      <a:lnTo>
                        <a:pt x="108" y="522"/>
                      </a:lnTo>
                      <a:lnTo>
                        <a:pt x="120" y="487"/>
                      </a:lnTo>
                      <a:lnTo>
                        <a:pt x="134" y="455"/>
                      </a:lnTo>
                      <a:lnTo>
                        <a:pt x="149" y="427"/>
                      </a:lnTo>
                      <a:lnTo>
                        <a:pt x="166" y="400"/>
                      </a:lnTo>
                      <a:lnTo>
                        <a:pt x="183" y="377"/>
                      </a:lnTo>
                      <a:lnTo>
                        <a:pt x="202" y="355"/>
                      </a:lnTo>
                      <a:lnTo>
                        <a:pt x="220" y="337"/>
                      </a:lnTo>
                      <a:lnTo>
                        <a:pt x="239" y="320"/>
                      </a:lnTo>
                      <a:lnTo>
                        <a:pt x="257" y="305"/>
                      </a:lnTo>
                      <a:lnTo>
                        <a:pt x="274" y="293"/>
                      </a:lnTo>
                      <a:lnTo>
                        <a:pt x="290" y="282"/>
                      </a:lnTo>
                      <a:lnTo>
                        <a:pt x="305" y="273"/>
                      </a:lnTo>
                      <a:lnTo>
                        <a:pt x="319" y="266"/>
                      </a:lnTo>
                      <a:lnTo>
                        <a:pt x="331" y="260"/>
                      </a:lnTo>
                      <a:lnTo>
                        <a:pt x="341" y="255"/>
                      </a:lnTo>
                      <a:lnTo>
                        <a:pt x="348" y="253"/>
                      </a:lnTo>
                      <a:lnTo>
                        <a:pt x="352" y="246"/>
                      </a:lnTo>
                      <a:lnTo>
                        <a:pt x="359" y="237"/>
                      </a:lnTo>
                      <a:lnTo>
                        <a:pt x="367" y="225"/>
                      </a:lnTo>
                      <a:lnTo>
                        <a:pt x="377" y="212"/>
                      </a:lnTo>
                      <a:lnTo>
                        <a:pt x="390" y="196"/>
                      </a:lnTo>
                      <a:lnTo>
                        <a:pt x="404" y="180"/>
                      </a:lnTo>
                      <a:lnTo>
                        <a:pt x="421" y="163"/>
                      </a:lnTo>
                      <a:lnTo>
                        <a:pt x="439" y="145"/>
                      </a:lnTo>
                      <a:lnTo>
                        <a:pt x="459" y="127"/>
                      </a:lnTo>
                      <a:lnTo>
                        <a:pt x="481" y="108"/>
                      </a:lnTo>
                      <a:lnTo>
                        <a:pt x="505" y="91"/>
                      </a:lnTo>
                      <a:lnTo>
                        <a:pt x="531" y="74"/>
                      </a:lnTo>
                      <a:lnTo>
                        <a:pt x="559" y="57"/>
                      </a:lnTo>
                      <a:lnTo>
                        <a:pt x="589" y="43"/>
                      </a:lnTo>
                      <a:lnTo>
                        <a:pt x="620" y="30"/>
                      </a:lnTo>
                      <a:lnTo>
                        <a:pt x="655" y="19"/>
                      </a:lnTo>
                      <a:lnTo>
                        <a:pt x="690" y="10"/>
                      </a:lnTo>
                      <a:lnTo>
                        <a:pt x="728" y="3"/>
                      </a:lnTo>
                      <a:lnTo>
                        <a:pt x="767" y="0"/>
                      </a:lnTo>
                      <a:lnTo>
                        <a:pt x="80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23"/>
                <p:cNvSpPr>
                  <a:spLocks noEditPoints="1"/>
                </p:cNvSpPr>
                <p:nvPr/>
              </p:nvSpPr>
              <p:spPr bwMode="auto">
                <a:xfrm>
                  <a:off x="2664" y="4250"/>
                  <a:ext cx="83" cy="27"/>
                </a:xfrm>
                <a:custGeom>
                  <a:avLst/>
                  <a:gdLst>
                    <a:gd name="T0" fmla="*/ 613 w 916"/>
                    <a:gd name="T1" fmla="*/ 78 h 300"/>
                    <a:gd name="T2" fmla="*/ 561 w 916"/>
                    <a:gd name="T3" fmla="*/ 109 h 300"/>
                    <a:gd name="T4" fmla="*/ 554 w 916"/>
                    <a:gd name="T5" fmla="*/ 165 h 300"/>
                    <a:gd name="T6" fmla="*/ 579 w 916"/>
                    <a:gd name="T7" fmla="*/ 210 h 300"/>
                    <a:gd name="T8" fmla="*/ 665 w 916"/>
                    <a:gd name="T9" fmla="*/ 229 h 300"/>
                    <a:gd name="T10" fmla="*/ 787 w 916"/>
                    <a:gd name="T11" fmla="*/ 223 h 300"/>
                    <a:gd name="T12" fmla="*/ 839 w 916"/>
                    <a:gd name="T13" fmla="*/ 191 h 300"/>
                    <a:gd name="T14" fmla="*/ 846 w 916"/>
                    <a:gd name="T15" fmla="*/ 135 h 300"/>
                    <a:gd name="T16" fmla="*/ 820 w 916"/>
                    <a:gd name="T17" fmla="*/ 90 h 300"/>
                    <a:gd name="T18" fmla="*/ 734 w 916"/>
                    <a:gd name="T19" fmla="*/ 72 h 300"/>
                    <a:gd name="T20" fmla="*/ 153 w 916"/>
                    <a:gd name="T21" fmla="*/ 74 h 300"/>
                    <a:gd name="T22" fmla="*/ 85 w 916"/>
                    <a:gd name="T23" fmla="*/ 99 h 300"/>
                    <a:gd name="T24" fmla="*/ 70 w 916"/>
                    <a:gd name="T25" fmla="*/ 150 h 300"/>
                    <a:gd name="T26" fmla="*/ 85 w 916"/>
                    <a:gd name="T27" fmla="*/ 201 h 300"/>
                    <a:gd name="T28" fmla="*/ 153 w 916"/>
                    <a:gd name="T29" fmla="*/ 227 h 300"/>
                    <a:gd name="T30" fmla="*/ 280 w 916"/>
                    <a:gd name="T31" fmla="*/ 227 h 300"/>
                    <a:gd name="T32" fmla="*/ 348 w 916"/>
                    <a:gd name="T33" fmla="*/ 201 h 300"/>
                    <a:gd name="T34" fmla="*/ 363 w 916"/>
                    <a:gd name="T35" fmla="*/ 150 h 300"/>
                    <a:gd name="T36" fmla="*/ 348 w 916"/>
                    <a:gd name="T37" fmla="*/ 99 h 300"/>
                    <a:gd name="T38" fmla="*/ 280 w 916"/>
                    <a:gd name="T39" fmla="*/ 74 h 300"/>
                    <a:gd name="T40" fmla="*/ 234 w 916"/>
                    <a:gd name="T41" fmla="*/ 0 h 300"/>
                    <a:gd name="T42" fmla="*/ 321 w 916"/>
                    <a:gd name="T43" fmla="*/ 9 h 300"/>
                    <a:gd name="T44" fmla="*/ 400 w 916"/>
                    <a:gd name="T45" fmla="*/ 53 h 300"/>
                    <a:gd name="T46" fmla="*/ 574 w 916"/>
                    <a:gd name="T47" fmla="*/ 17 h 300"/>
                    <a:gd name="T48" fmla="*/ 662 w 916"/>
                    <a:gd name="T49" fmla="*/ 1 h 300"/>
                    <a:gd name="T50" fmla="*/ 732 w 916"/>
                    <a:gd name="T51" fmla="*/ 0 h 300"/>
                    <a:gd name="T52" fmla="*/ 806 w 916"/>
                    <a:gd name="T53" fmla="*/ 10 h 300"/>
                    <a:gd name="T54" fmla="*/ 875 w 916"/>
                    <a:gd name="T55" fmla="*/ 45 h 300"/>
                    <a:gd name="T56" fmla="*/ 914 w 916"/>
                    <a:gd name="T57" fmla="*/ 123 h 300"/>
                    <a:gd name="T58" fmla="*/ 900 w 916"/>
                    <a:gd name="T59" fmla="*/ 223 h 300"/>
                    <a:gd name="T60" fmla="*/ 843 w 916"/>
                    <a:gd name="T61" fmla="*/ 277 h 300"/>
                    <a:gd name="T62" fmla="*/ 768 w 916"/>
                    <a:gd name="T63" fmla="*/ 297 h 300"/>
                    <a:gd name="T64" fmla="*/ 699 w 916"/>
                    <a:gd name="T65" fmla="*/ 300 h 300"/>
                    <a:gd name="T66" fmla="*/ 632 w 916"/>
                    <a:gd name="T67" fmla="*/ 297 h 300"/>
                    <a:gd name="T68" fmla="*/ 557 w 916"/>
                    <a:gd name="T69" fmla="*/ 277 h 300"/>
                    <a:gd name="T70" fmla="*/ 500 w 916"/>
                    <a:gd name="T71" fmla="*/ 224 h 300"/>
                    <a:gd name="T72" fmla="*/ 485 w 916"/>
                    <a:gd name="T73" fmla="*/ 137 h 300"/>
                    <a:gd name="T74" fmla="*/ 432 w 916"/>
                    <a:gd name="T75" fmla="*/ 150 h 300"/>
                    <a:gd name="T76" fmla="*/ 405 w 916"/>
                    <a:gd name="T77" fmla="*/ 241 h 300"/>
                    <a:gd name="T78" fmla="*/ 342 w 916"/>
                    <a:gd name="T79" fmla="*/ 284 h 300"/>
                    <a:gd name="T80" fmla="*/ 266 w 916"/>
                    <a:gd name="T81" fmla="*/ 298 h 300"/>
                    <a:gd name="T82" fmla="*/ 201 w 916"/>
                    <a:gd name="T83" fmla="*/ 299 h 300"/>
                    <a:gd name="T84" fmla="*/ 129 w 916"/>
                    <a:gd name="T85" fmla="*/ 294 h 300"/>
                    <a:gd name="T86" fmla="*/ 57 w 916"/>
                    <a:gd name="T87" fmla="*/ 267 h 300"/>
                    <a:gd name="T88" fmla="*/ 7 w 916"/>
                    <a:gd name="T89" fmla="*/ 202 h 300"/>
                    <a:gd name="T90" fmla="*/ 7 w 916"/>
                    <a:gd name="T91" fmla="*/ 98 h 300"/>
                    <a:gd name="T92" fmla="*/ 57 w 916"/>
                    <a:gd name="T93" fmla="*/ 33 h 300"/>
                    <a:gd name="T94" fmla="*/ 129 w 916"/>
                    <a:gd name="T95" fmla="*/ 6 h 300"/>
                    <a:gd name="T96" fmla="*/ 201 w 916"/>
                    <a:gd name="T97" fmla="*/ 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16" h="300">
                      <a:moveTo>
                        <a:pt x="699" y="71"/>
                      </a:moveTo>
                      <a:lnTo>
                        <a:pt x="665" y="72"/>
                      </a:lnTo>
                      <a:lnTo>
                        <a:pt x="636" y="74"/>
                      </a:lnTo>
                      <a:lnTo>
                        <a:pt x="613" y="78"/>
                      </a:lnTo>
                      <a:lnTo>
                        <a:pt x="594" y="83"/>
                      </a:lnTo>
                      <a:lnTo>
                        <a:pt x="579" y="90"/>
                      </a:lnTo>
                      <a:lnTo>
                        <a:pt x="569" y="99"/>
                      </a:lnTo>
                      <a:lnTo>
                        <a:pt x="561" y="109"/>
                      </a:lnTo>
                      <a:lnTo>
                        <a:pt x="556" y="122"/>
                      </a:lnTo>
                      <a:lnTo>
                        <a:pt x="554" y="135"/>
                      </a:lnTo>
                      <a:lnTo>
                        <a:pt x="553" y="150"/>
                      </a:lnTo>
                      <a:lnTo>
                        <a:pt x="554" y="165"/>
                      </a:lnTo>
                      <a:lnTo>
                        <a:pt x="556" y="179"/>
                      </a:lnTo>
                      <a:lnTo>
                        <a:pt x="561" y="191"/>
                      </a:lnTo>
                      <a:lnTo>
                        <a:pt x="569" y="201"/>
                      </a:lnTo>
                      <a:lnTo>
                        <a:pt x="579" y="210"/>
                      </a:lnTo>
                      <a:lnTo>
                        <a:pt x="594" y="216"/>
                      </a:lnTo>
                      <a:lnTo>
                        <a:pt x="613" y="223"/>
                      </a:lnTo>
                      <a:lnTo>
                        <a:pt x="636" y="227"/>
                      </a:lnTo>
                      <a:lnTo>
                        <a:pt x="665" y="229"/>
                      </a:lnTo>
                      <a:lnTo>
                        <a:pt x="699" y="230"/>
                      </a:lnTo>
                      <a:lnTo>
                        <a:pt x="734" y="229"/>
                      </a:lnTo>
                      <a:lnTo>
                        <a:pt x="763" y="227"/>
                      </a:lnTo>
                      <a:lnTo>
                        <a:pt x="787" y="223"/>
                      </a:lnTo>
                      <a:lnTo>
                        <a:pt x="805" y="216"/>
                      </a:lnTo>
                      <a:lnTo>
                        <a:pt x="820" y="210"/>
                      </a:lnTo>
                      <a:lnTo>
                        <a:pt x="831" y="201"/>
                      </a:lnTo>
                      <a:lnTo>
                        <a:pt x="839" y="191"/>
                      </a:lnTo>
                      <a:lnTo>
                        <a:pt x="843" y="179"/>
                      </a:lnTo>
                      <a:lnTo>
                        <a:pt x="846" y="165"/>
                      </a:lnTo>
                      <a:lnTo>
                        <a:pt x="847" y="150"/>
                      </a:lnTo>
                      <a:lnTo>
                        <a:pt x="846" y="135"/>
                      </a:lnTo>
                      <a:lnTo>
                        <a:pt x="843" y="122"/>
                      </a:lnTo>
                      <a:lnTo>
                        <a:pt x="839" y="109"/>
                      </a:lnTo>
                      <a:lnTo>
                        <a:pt x="831" y="99"/>
                      </a:lnTo>
                      <a:lnTo>
                        <a:pt x="820" y="90"/>
                      </a:lnTo>
                      <a:lnTo>
                        <a:pt x="805" y="83"/>
                      </a:lnTo>
                      <a:lnTo>
                        <a:pt x="787" y="78"/>
                      </a:lnTo>
                      <a:lnTo>
                        <a:pt x="763" y="74"/>
                      </a:lnTo>
                      <a:lnTo>
                        <a:pt x="734" y="72"/>
                      </a:lnTo>
                      <a:lnTo>
                        <a:pt x="699" y="71"/>
                      </a:lnTo>
                      <a:close/>
                      <a:moveTo>
                        <a:pt x="216" y="71"/>
                      </a:moveTo>
                      <a:lnTo>
                        <a:pt x="182" y="72"/>
                      </a:lnTo>
                      <a:lnTo>
                        <a:pt x="153" y="74"/>
                      </a:lnTo>
                      <a:lnTo>
                        <a:pt x="130" y="78"/>
                      </a:lnTo>
                      <a:lnTo>
                        <a:pt x="111" y="83"/>
                      </a:lnTo>
                      <a:lnTo>
                        <a:pt x="96" y="90"/>
                      </a:lnTo>
                      <a:lnTo>
                        <a:pt x="85" y="99"/>
                      </a:lnTo>
                      <a:lnTo>
                        <a:pt x="78" y="109"/>
                      </a:lnTo>
                      <a:lnTo>
                        <a:pt x="73" y="122"/>
                      </a:lnTo>
                      <a:lnTo>
                        <a:pt x="70" y="135"/>
                      </a:lnTo>
                      <a:lnTo>
                        <a:pt x="70" y="150"/>
                      </a:lnTo>
                      <a:lnTo>
                        <a:pt x="70" y="165"/>
                      </a:lnTo>
                      <a:lnTo>
                        <a:pt x="73" y="179"/>
                      </a:lnTo>
                      <a:lnTo>
                        <a:pt x="78" y="191"/>
                      </a:lnTo>
                      <a:lnTo>
                        <a:pt x="85" y="201"/>
                      </a:lnTo>
                      <a:lnTo>
                        <a:pt x="96" y="210"/>
                      </a:lnTo>
                      <a:lnTo>
                        <a:pt x="111" y="216"/>
                      </a:lnTo>
                      <a:lnTo>
                        <a:pt x="130" y="223"/>
                      </a:lnTo>
                      <a:lnTo>
                        <a:pt x="153" y="227"/>
                      </a:lnTo>
                      <a:lnTo>
                        <a:pt x="182" y="229"/>
                      </a:lnTo>
                      <a:lnTo>
                        <a:pt x="216" y="230"/>
                      </a:lnTo>
                      <a:lnTo>
                        <a:pt x="250" y="229"/>
                      </a:lnTo>
                      <a:lnTo>
                        <a:pt x="280" y="227"/>
                      </a:lnTo>
                      <a:lnTo>
                        <a:pt x="304" y="223"/>
                      </a:lnTo>
                      <a:lnTo>
                        <a:pt x="322" y="216"/>
                      </a:lnTo>
                      <a:lnTo>
                        <a:pt x="337" y="210"/>
                      </a:lnTo>
                      <a:lnTo>
                        <a:pt x="348" y="201"/>
                      </a:lnTo>
                      <a:lnTo>
                        <a:pt x="355" y="191"/>
                      </a:lnTo>
                      <a:lnTo>
                        <a:pt x="360" y="179"/>
                      </a:lnTo>
                      <a:lnTo>
                        <a:pt x="363" y="165"/>
                      </a:lnTo>
                      <a:lnTo>
                        <a:pt x="363" y="150"/>
                      </a:lnTo>
                      <a:lnTo>
                        <a:pt x="363" y="135"/>
                      </a:lnTo>
                      <a:lnTo>
                        <a:pt x="360" y="122"/>
                      </a:lnTo>
                      <a:lnTo>
                        <a:pt x="355" y="109"/>
                      </a:lnTo>
                      <a:lnTo>
                        <a:pt x="348" y="99"/>
                      </a:lnTo>
                      <a:lnTo>
                        <a:pt x="337" y="90"/>
                      </a:lnTo>
                      <a:lnTo>
                        <a:pt x="322" y="83"/>
                      </a:lnTo>
                      <a:lnTo>
                        <a:pt x="304" y="78"/>
                      </a:lnTo>
                      <a:lnTo>
                        <a:pt x="280" y="74"/>
                      </a:lnTo>
                      <a:lnTo>
                        <a:pt x="250" y="72"/>
                      </a:lnTo>
                      <a:lnTo>
                        <a:pt x="216" y="71"/>
                      </a:lnTo>
                      <a:close/>
                      <a:moveTo>
                        <a:pt x="216" y="0"/>
                      </a:moveTo>
                      <a:lnTo>
                        <a:pt x="234" y="0"/>
                      </a:lnTo>
                      <a:lnTo>
                        <a:pt x="254" y="1"/>
                      </a:lnTo>
                      <a:lnTo>
                        <a:pt x="276" y="2"/>
                      </a:lnTo>
                      <a:lnTo>
                        <a:pt x="298" y="5"/>
                      </a:lnTo>
                      <a:lnTo>
                        <a:pt x="321" y="9"/>
                      </a:lnTo>
                      <a:lnTo>
                        <a:pt x="343" y="17"/>
                      </a:lnTo>
                      <a:lnTo>
                        <a:pt x="364" y="26"/>
                      </a:lnTo>
                      <a:lnTo>
                        <a:pt x="383" y="37"/>
                      </a:lnTo>
                      <a:lnTo>
                        <a:pt x="400" y="53"/>
                      </a:lnTo>
                      <a:lnTo>
                        <a:pt x="516" y="53"/>
                      </a:lnTo>
                      <a:lnTo>
                        <a:pt x="533" y="37"/>
                      </a:lnTo>
                      <a:lnTo>
                        <a:pt x="553" y="26"/>
                      </a:lnTo>
                      <a:lnTo>
                        <a:pt x="574" y="17"/>
                      </a:lnTo>
                      <a:lnTo>
                        <a:pt x="596" y="9"/>
                      </a:lnTo>
                      <a:lnTo>
                        <a:pt x="618" y="5"/>
                      </a:lnTo>
                      <a:lnTo>
                        <a:pt x="640" y="2"/>
                      </a:lnTo>
                      <a:lnTo>
                        <a:pt x="662" y="1"/>
                      </a:lnTo>
                      <a:lnTo>
                        <a:pt x="682" y="0"/>
                      </a:lnTo>
                      <a:lnTo>
                        <a:pt x="699" y="0"/>
                      </a:lnTo>
                      <a:lnTo>
                        <a:pt x="715" y="0"/>
                      </a:lnTo>
                      <a:lnTo>
                        <a:pt x="732" y="0"/>
                      </a:lnTo>
                      <a:lnTo>
                        <a:pt x="749" y="1"/>
                      </a:lnTo>
                      <a:lnTo>
                        <a:pt x="768" y="3"/>
                      </a:lnTo>
                      <a:lnTo>
                        <a:pt x="787" y="6"/>
                      </a:lnTo>
                      <a:lnTo>
                        <a:pt x="806" y="10"/>
                      </a:lnTo>
                      <a:lnTo>
                        <a:pt x="825" y="16"/>
                      </a:lnTo>
                      <a:lnTo>
                        <a:pt x="843" y="24"/>
                      </a:lnTo>
                      <a:lnTo>
                        <a:pt x="860" y="33"/>
                      </a:lnTo>
                      <a:lnTo>
                        <a:pt x="875" y="45"/>
                      </a:lnTo>
                      <a:lnTo>
                        <a:pt x="889" y="59"/>
                      </a:lnTo>
                      <a:lnTo>
                        <a:pt x="900" y="77"/>
                      </a:lnTo>
                      <a:lnTo>
                        <a:pt x="908" y="98"/>
                      </a:lnTo>
                      <a:lnTo>
                        <a:pt x="914" y="123"/>
                      </a:lnTo>
                      <a:lnTo>
                        <a:pt x="916" y="150"/>
                      </a:lnTo>
                      <a:lnTo>
                        <a:pt x="914" y="178"/>
                      </a:lnTo>
                      <a:lnTo>
                        <a:pt x="908" y="202"/>
                      </a:lnTo>
                      <a:lnTo>
                        <a:pt x="900" y="223"/>
                      </a:lnTo>
                      <a:lnTo>
                        <a:pt x="889" y="241"/>
                      </a:lnTo>
                      <a:lnTo>
                        <a:pt x="875" y="255"/>
                      </a:lnTo>
                      <a:lnTo>
                        <a:pt x="860" y="267"/>
                      </a:lnTo>
                      <a:lnTo>
                        <a:pt x="843" y="277"/>
                      </a:lnTo>
                      <a:lnTo>
                        <a:pt x="825" y="285"/>
                      </a:lnTo>
                      <a:lnTo>
                        <a:pt x="806" y="290"/>
                      </a:lnTo>
                      <a:lnTo>
                        <a:pt x="787" y="294"/>
                      </a:lnTo>
                      <a:lnTo>
                        <a:pt x="768" y="297"/>
                      </a:lnTo>
                      <a:lnTo>
                        <a:pt x="749" y="298"/>
                      </a:lnTo>
                      <a:lnTo>
                        <a:pt x="732" y="299"/>
                      </a:lnTo>
                      <a:lnTo>
                        <a:pt x="715" y="299"/>
                      </a:lnTo>
                      <a:lnTo>
                        <a:pt x="699" y="300"/>
                      </a:lnTo>
                      <a:lnTo>
                        <a:pt x="685" y="299"/>
                      </a:lnTo>
                      <a:lnTo>
                        <a:pt x="668" y="299"/>
                      </a:lnTo>
                      <a:lnTo>
                        <a:pt x="650" y="298"/>
                      </a:lnTo>
                      <a:lnTo>
                        <a:pt x="632" y="297"/>
                      </a:lnTo>
                      <a:lnTo>
                        <a:pt x="613" y="294"/>
                      </a:lnTo>
                      <a:lnTo>
                        <a:pt x="593" y="290"/>
                      </a:lnTo>
                      <a:lnTo>
                        <a:pt x="575" y="285"/>
                      </a:lnTo>
                      <a:lnTo>
                        <a:pt x="557" y="277"/>
                      </a:lnTo>
                      <a:lnTo>
                        <a:pt x="540" y="267"/>
                      </a:lnTo>
                      <a:lnTo>
                        <a:pt x="524" y="255"/>
                      </a:lnTo>
                      <a:lnTo>
                        <a:pt x="511" y="241"/>
                      </a:lnTo>
                      <a:lnTo>
                        <a:pt x="500" y="224"/>
                      </a:lnTo>
                      <a:lnTo>
                        <a:pt x="491" y="202"/>
                      </a:lnTo>
                      <a:lnTo>
                        <a:pt x="486" y="179"/>
                      </a:lnTo>
                      <a:lnTo>
                        <a:pt x="484" y="150"/>
                      </a:lnTo>
                      <a:lnTo>
                        <a:pt x="485" y="137"/>
                      </a:lnTo>
                      <a:lnTo>
                        <a:pt x="486" y="125"/>
                      </a:lnTo>
                      <a:lnTo>
                        <a:pt x="430" y="125"/>
                      </a:lnTo>
                      <a:lnTo>
                        <a:pt x="432" y="137"/>
                      </a:lnTo>
                      <a:lnTo>
                        <a:pt x="432" y="150"/>
                      </a:lnTo>
                      <a:lnTo>
                        <a:pt x="430" y="179"/>
                      </a:lnTo>
                      <a:lnTo>
                        <a:pt x="425" y="202"/>
                      </a:lnTo>
                      <a:lnTo>
                        <a:pt x="416" y="224"/>
                      </a:lnTo>
                      <a:lnTo>
                        <a:pt x="405" y="241"/>
                      </a:lnTo>
                      <a:lnTo>
                        <a:pt x="392" y="255"/>
                      </a:lnTo>
                      <a:lnTo>
                        <a:pt x="377" y="267"/>
                      </a:lnTo>
                      <a:lnTo>
                        <a:pt x="360" y="277"/>
                      </a:lnTo>
                      <a:lnTo>
                        <a:pt x="342" y="284"/>
                      </a:lnTo>
                      <a:lnTo>
                        <a:pt x="323" y="290"/>
                      </a:lnTo>
                      <a:lnTo>
                        <a:pt x="304" y="294"/>
                      </a:lnTo>
                      <a:lnTo>
                        <a:pt x="285" y="296"/>
                      </a:lnTo>
                      <a:lnTo>
                        <a:pt x="266" y="298"/>
                      </a:lnTo>
                      <a:lnTo>
                        <a:pt x="248" y="299"/>
                      </a:lnTo>
                      <a:lnTo>
                        <a:pt x="231" y="299"/>
                      </a:lnTo>
                      <a:lnTo>
                        <a:pt x="216" y="299"/>
                      </a:lnTo>
                      <a:lnTo>
                        <a:pt x="201" y="299"/>
                      </a:lnTo>
                      <a:lnTo>
                        <a:pt x="185" y="299"/>
                      </a:lnTo>
                      <a:lnTo>
                        <a:pt x="167" y="298"/>
                      </a:lnTo>
                      <a:lnTo>
                        <a:pt x="148" y="296"/>
                      </a:lnTo>
                      <a:lnTo>
                        <a:pt x="129" y="294"/>
                      </a:lnTo>
                      <a:lnTo>
                        <a:pt x="110" y="290"/>
                      </a:lnTo>
                      <a:lnTo>
                        <a:pt x="91" y="284"/>
                      </a:lnTo>
                      <a:lnTo>
                        <a:pt x="73" y="277"/>
                      </a:lnTo>
                      <a:lnTo>
                        <a:pt x="57" y="267"/>
                      </a:lnTo>
                      <a:lnTo>
                        <a:pt x="41" y="255"/>
                      </a:lnTo>
                      <a:lnTo>
                        <a:pt x="27" y="240"/>
                      </a:lnTo>
                      <a:lnTo>
                        <a:pt x="16" y="223"/>
                      </a:lnTo>
                      <a:lnTo>
                        <a:pt x="7" y="202"/>
                      </a:lnTo>
                      <a:lnTo>
                        <a:pt x="2" y="178"/>
                      </a:lnTo>
                      <a:lnTo>
                        <a:pt x="0" y="150"/>
                      </a:lnTo>
                      <a:lnTo>
                        <a:pt x="2" y="122"/>
                      </a:lnTo>
                      <a:lnTo>
                        <a:pt x="7" y="98"/>
                      </a:lnTo>
                      <a:lnTo>
                        <a:pt x="16" y="77"/>
                      </a:lnTo>
                      <a:lnTo>
                        <a:pt x="27" y="59"/>
                      </a:lnTo>
                      <a:lnTo>
                        <a:pt x="41" y="45"/>
                      </a:lnTo>
                      <a:lnTo>
                        <a:pt x="57" y="33"/>
                      </a:lnTo>
                      <a:lnTo>
                        <a:pt x="73" y="23"/>
                      </a:lnTo>
                      <a:lnTo>
                        <a:pt x="91" y="16"/>
                      </a:lnTo>
                      <a:lnTo>
                        <a:pt x="110" y="10"/>
                      </a:lnTo>
                      <a:lnTo>
                        <a:pt x="129" y="6"/>
                      </a:lnTo>
                      <a:lnTo>
                        <a:pt x="148" y="3"/>
                      </a:lnTo>
                      <a:lnTo>
                        <a:pt x="167" y="1"/>
                      </a:lnTo>
                      <a:lnTo>
                        <a:pt x="185" y="0"/>
                      </a:lnTo>
                      <a:lnTo>
                        <a:pt x="201" y="0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24"/>
                <p:cNvSpPr>
                  <a:spLocks noEditPoints="1"/>
                </p:cNvSpPr>
                <p:nvPr/>
              </p:nvSpPr>
              <p:spPr bwMode="auto">
                <a:xfrm>
                  <a:off x="2597" y="4335"/>
                  <a:ext cx="217" cy="124"/>
                </a:xfrm>
                <a:custGeom>
                  <a:avLst/>
                  <a:gdLst>
                    <a:gd name="T0" fmla="*/ 1796 w 2393"/>
                    <a:gd name="T1" fmla="*/ 704 h 1360"/>
                    <a:gd name="T2" fmla="*/ 1761 w 2393"/>
                    <a:gd name="T3" fmla="*/ 720 h 1360"/>
                    <a:gd name="T4" fmla="*/ 1590 w 2393"/>
                    <a:gd name="T5" fmla="*/ 904 h 1360"/>
                    <a:gd name="T6" fmla="*/ 1882 w 2393"/>
                    <a:gd name="T7" fmla="*/ 733 h 1360"/>
                    <a:gd name="T8" fmla="*/ 1851 w 2393"/>
                    <a:gd name="T9" fmla="*/ 709 h 1360"/>
                    <a:gd name="T10" fmla="*/ 1814 w 2393"/>
                    <a:gd name="T11" fmla="*/ 702 h 1360"/>
                    <a:gd name="T12" fmla="*/ 1831 w 2393"/>
                    <a:gd name="T13" fmla="*/ 20 h 1360"/>
                    <a:gd name="T14" fmla="*/ 1950 w 2393"/>
                    <a:gd name="T15" fmla="*/ 61 h 1360"/>
                    <a:gd name="T16" fmla="*/ 2057 w 2393"/>
                    <a:gd name="T17" fmla="*/ 121 h 1360"/>
                    <a:gd name="T18" fmla="*/ 2154 w 2393"/>
                    <a:gd name="T19" fmla="*/ 196 h 1360"/>
                    <a:gd name="T20" fmla="*/ 2235 w 2393"/>
                    <a:gd name="T21" fmla="*/ 286 h 1360"/>
                    <a:gd name="T22" fmla="*/ 2301 w 2393"/>
                    <a:gd name="T23" fmla="*/ 388 h 1360"/>
                    <a:gd name="T24" fmla="*/ 2352 w 2393"/>
                    <a:gd name="T25" fmla="*/ 501 h 1360"/>
                    <a:gd name="T26" fmla="*/ 2382 w 2393"/>
                    <a:gd name="T27" fmla="*/ 622 h 1360"/>
                    <a:gd name="T28" fmla="*/ 2393 w 2393"/>
                    <a:gd name="T29" fmla="*/ 748 h 1360"/>
                    <a:gd name="T30" fmla="*/ 2390 w 2393"/>
                    <a:gd name="T31" fmla="*/ 1230 h 1360"/>
                    <a:gd name="T32" fmla="*/ 2370 w 2393"/>
                    <a:gd name="T33" fmla="*/ 1282 h 1360"/>
                    <a:gd name="T34" fmla="*/ 2335 w 2393"/>
                    <a:gd name="T35" fmla="*/ 1324 h 1360"/>
                    <a:gd name="T36" fmla="*/ 2286 w 2393"/>
                    <a:gd name="T37" fmla="*/ 1351 h 1360"/>
                    <a:gd name="T38" fmla="*/ 2230 w 2393"/>
                    <a:gd name="T39" fmla="*/ 1360 h 1360"/>
                    <a:gd name="T40" fmla="*/ 129 w 2393"/>
                    <a:gd name="T41" fmla="*/ 1358 h 1360"/>
                    <a:gd name="T42" fmla="*/ 77 w 2393"/>
                    <a:gd name="T43" fmla="*/ 1339 h 1360"/>
                    <a:gd name="T44" fmla="*/ 36 w 2393"/>
                    <a:gd name="T45" fmla="*/ 1304 h 1360"/>
                    <a:gd name="T46" fmla="*/ 10 w 2393"/>
                    <a:gd name="T47" fmla="*/ 1256 h 1360"/>
                    <a:gd name="T48" fmla="*/ 0 w 2393"/>
                    <a:gd name="T49" fmla="*/ 1200 h 1360"/>
                    <a:gd name="T50" fmla="*/ 3 w 2393"/>
                    <a:gd name="T51" fmla="*/ 684 h 1360"/>
                    <a:gd name="T52" fmla="*/ 23 w 2393"/>
                    <a:gd name="T53" fmla="*/ 561 h 1360"/>
                    <a:gd name="T54" fmla="*/ 63 w 2393"/>
                    <a:gd name="T55" fmla="*/ 443 h 1360"/>
                    <a:gd name="T56" fmla="*/ 122 w 2393"/>
                    <a:gd name="T57" fmla="*/ 336 h 1360"/>
                    <a:gd name="T58" fmla="*/ 195 w 2393"/>
                    <a:gd name="T59" fmla="*/ 240 h 1360"/>
                    <a:gd name="T60" fmla="*/ 283 w 2393"/>
                    <a:gd name="T61" fmla="*/ 157 h 1360"/>
                    <a:gd name="T62" fmla="*/ 385 w 2393"/>
                    <a:gd name="T63" fmla="*/ 89 h 1360"/>
                    <a:gd name="T64" fmla="*/ 498 w 2393"/>
                    <a:gd name="T65" fmla="*/ 38 h 1360"/>
                    <a:gd name="T66" fmla="*/ 640 w 2393"/>
                    <a:gd name="T67" fmla="*/ 0 h 1360"/>
                    <a:gd name="T68" fmla="*/ 1748 w 2393"/>
                    <a:gd name="T69" fmla="*/ 0 h 1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93" h="1360">
                      <a:moveTo>
                        <a:pt x="1814" y="702"/>
                      </a:moveTo>
                      <a:lnTo>
                        <a:pt x="1796" y="704"/>
                      </a:lnTo>
                      <a:lnTo>
                        <a:pt x="1778" y="709"/>
                      </a:lnTo>
                      <a:lnTo>
                        <a:pt x="1761" y="720"/>
                      </a:lnTo>
                      <a:lnTo>
                        <a:pt x="1746" y="733"/>
                      </a:lnTo>
                      <a:lnTo>
                        <a:pt x="1590" y="904"/>
                      </a:lnTo>
                      <a:lnTo>
                        <a:pt x="2038" y="904"/>
                      </a:lnTo>
                      <a:lnTo>
                        <a:pt x="1882" y="733"/>
                      </a:lnTo>
                      <a:lnTo>
                        <a:pt x="1867" y="719"/>
                      </a:lnTo>
                      <a:lnTo>
                        <a:pt x="1851" y="709"/>
                      </a:lnTo>
                      <a:lnTo>
                        <a:pt x="1833" y="703"/>
                      </a:lnTo>
                      <a:lnTo>
                        <a:pt x="1814" y="702"/>
                      </a:lnTo>
                      <a:close/>
                      <a:moveTo>
                        <a:pt x="1748" y="0"/>
                      </a:moveTo>
                      <a:lnTo>
                        <a:pt x="1831" y="20"/>
                      </a:lnTo>
                      <a:lnTo>
                        <a:pt x="1892" y="38"/>
                      </a:lnTo>
                      <a:lnTo>
                        <a:pt x="1950" y="61"/>
                      </a:lnTo>
                      <a:lnTo>
                        <a:pt x="2005" y="88"/>
                      </a:lnTo>
                      <a:lnTo>
                        <a:pt x="2057" y="121"/>
                      </a:lnTo>
                      <a:lnTo>
                        <a:pt x="2107" y="157"/>
                      </a:lnTo>
                      <a:lnTo>
                        <a:pt x="2154" y="196"/>
                      </a:lnTo>
                      <a:lnTo>
                        <a:pt x="2196" y="239"/>
                      </a:lnTo>
                      <a:lnTo>
                        <a:pt x="2235" y="286"/>
                      </a:lnTo>
                      <a:lnTo>
                        <a:pt x="2270" y="336"/>
                      </a:lnTo>
                      <a:lnTo>
                        <a:pt x="2301" y="388"/>
                      </a:lnTo>
                      <a:lnTo>
                        <a:pt x="2328" y="443"/>
                      </a:lnTo>
                      <a:lnTo>
                        <a:pt x="2352" y="501"/>
                      </a:lnTo>
                      <a:lnTo>
                        <a:pt x="2369" y="561"/>
                      </a:lnTo>
                      <a:lnTo>
                        <a:pt x="2382" y="622"/>
                      </a:lnTo>
                      <a:lnTo>
                        <a:pt x="2390" y="684"/>
                      </a:lnTo>
                      <a:lnTo>
                        <a:pt x="2393" y="748"/>
                      </a:lnTo>
                      <a:lnTo>
                        <a:pt x="2393" y="1200"/>
                      </a:lnTo>
                      <a:lnTo>
                        <a:pt x="2390" y="1230"/>
                      </a:lnTo>
                      <a:lnTo>
                        <a:pt x="2383" y="1256"/>
                      </a:lnTo>
                      <a:lnTo>
                        <a:pt x="2370" y="1282"/>
                      </a:lnTo>
                      <a:lnTo>
                        <a:pt x="2354" y="1304"/>
                      </a:lnTo>
                      <a:lnTo>
                        <a:pt x="2335" y="1324"/>
                      </a:lnTo>
                      <a:lnTo>
                        <a:pt x="2311" y="1339"/>
                      </a:lnTo>
                      <a:lnTo>
                        <a:pt x="2286" y="1351"/>
                      </a:lnTo>
                      <a:lnTo>
                        <a:pt x="2259" y="1358"/>
                      </a:lnTo>
                      <a:lnTo>
                        <a:pt x="2230" y="1360"/>
                      </a:lnTo>
                      <a:lnTo>
                        <a:pt x="157" y="1360"/>
                      </a:lnTo>
                      <a:lnTo>
                        <a:pt x="129" y="1358"/>
                      </a:lnTo>
                      <a:lnTo>
                        <a:pt x="101" y="1351"/>
                      </a:lnTo>
                      <a:lnTo>
                        <a:pt x="77" y="1339"/>
                      </a:lnTo>
                      <a:lnTo>
                        <a:pt x="55" y="1324"/>
                      </a:lnTo>
                      <a:lnTo>
                        <a:pt x="36" y="1304"/>
                      </a:lnTo>
                      <a:lnTo>
                        <a:pt x="21" y="1282"/>
                      </a:lnTo>
                      <a:lnTo>
                        <a:pt x="10" y="1256"/>
                      </a:lnTo>
                      <a:lnTo>
                        <a:pt x="3" y="1230"/>
                      </a:lnTo>
                      <a:lnTo>
                        <a:pt x="0" y="1200"/>
                      </a:lnTo>
                      <a:lnTo>
                        <a:pt x="0" y="748"/>
                      </a:lnTo>
                      <a:lnTo>
                        <a:pt x="3" y="684"/>
                      </a:lnTo>
                      <a:lnTo>
                        <a:pt x="11" y="622"/>
                      </a:lnTo>
                      <a:lnTo>
                        <a:pt x="23" y="561"/>
                      </a:lnTo>
                      <a:lnTo>
                        <a:pt x="41" y="501"/>
                      </a:lnTo>
                      <a:lnTo>
                        <a:pt x="63" y="443"/>
                      </a:lnTo>
                      <a:lnTo>
                        <a:pt x="90" y="389"/>
                      </a:lnTo>
                      <a:lnTo>
                        <a:pt x="122" y="336"/>
                      </a:lnTo>
                      <a:lnTo>
                        <a:pt x="156" y="286"/>
                      </a:lnTo>
                      <a:lnTo>
                        <a:pt x="195" y="240"/>
                      </a:lnTo>
                      <a:lnTo>
                        <a:pt x="237" y="196"/>
                      </a:lnTo>
                      <a:lnTo>
                        <a:pt x="283" y="157"/>
                      </a:lnTo>
                      <a:lnTo>
                        <a:pt x="332" y="121"/>
                      </a:lnTo>
                      <a:lnTo>
                        <a:pt x="385" y="89"/>
                      </a:lnTo>
                      <a:lnTo>
                        <a:pt x="440" y="62"/>
                      </a:lnTo>
                      <a:lnTo>
                        <a:pt x="498" y="38"/>
                      </a:lnTo>
                      <a:lnTo>
                        <a:pt x="559" y="20"/>
                      </a:lnTo>
                      <a:lnTo>
                        <a:pt x="640" y="0"/>
                      </a:lnTo>
                      <a:lnTo>
                        <a:pt x="1193" y="1280"/>
                      </a:lnTo>
                      <a:lnTo>
                        <a:pt x="174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25"/>
                <p:cNvSpPr>
                  <a:spLocks/>
                </p:cNvSpPr>
                <p:nvPr/>
              </p:nvSpPr>
              <p:spPr bwMode="auto">
                <a:xfrm>
                  <a:off x="2689" y="4347"/>
                  <a:ext cx="34" cy="83"/>
                </a:xfrm>
                <a:custGeom>
                  <a:avLst/>
                  <a:gdLst>
                    <a:gd name="T0" fmla="*/ 135 w 373"/>
                    <a:gd name="T1" fmla="*/ 0 h 915"/>
                    <a:gd name="T2" fmla="*/ 237 w 373"/>
                    <a:gd name="T3" fmla="*/ 0 h 915"/>
                    <a:gd name="T4" fmla="*/ 258 w 373"/>
                    <a:gd name="T5" fmla="*/ 2 h 915"/>
                    <a:gd name="T6" fmla="*/ 278 w 373"/>
                    <a:gd name="T7" fmla="*/ 9 h 915"/>
                    <a:gd name="T8" fmla="*/ 295 w 373"/>
                    <a:gd name="T9" fmla="*/ 21 h 915"/>
                    <a:gd name="T10" fmla="*/ 310 w 373"/>
                    <a:gd name="T11" fmla="*/ 36 h 915"/>
                    <a:gd name="T12" fmla="*/ 321 w 373"/>
                    <a:gd name="T13" fmla="*/ 53 h 915"/>
                    <a:gd name="T14" fmla="*/ 328 w 373"/>
                    <a:gd name="T15" fmla="*/ 74 h 915"/>
                    <a:gd name="T16" fmla="*/ 366 w 373"/>
                    <a:gd name="T17" fmla="*/ 234 h 915"/>
                    <a:gd name="T18" fmla="*/ 368 w 373"/>
                    <a:gd name="T19" fmla="*/ 257 h 915"/>
                    <a:gd name="T20" fmla="*/ 365 w 373"/>
                    <a:gd name="T21" fmla="*/ 281 h 915"/>
                    <a:gd name="T22" fmla="*/ 357 w 373"/>
                    <a:gd name="T23" fmla="*/ 301 h 915"/>
                    <a:gd name="T24" fmla="*/ 345 w 373"/>
                    <a:gd name="T25" fmla="*/ 319 h 915"/>
                    <a:gd name="T26" fmla="*/ 329 w 373"/>
                    <a:gd name="T27" fmla="*/ 334 h 915"/>
                    <a:gd name="T28" fmla="*/ 309 w 373"/>
                    <a:gd name="T29" fmla="*/ 345 h 915"/>
                    <a:gd name="T30" fmla="*/ 287 w 373"/>
                    <a:gd name="T31" fmla="*/ 351 h 915"/>
                    <a:gd name="T32" fmla="*/ 373 w 373"/>
                    <a:gd name="T33" fmla="*/ 438 h 915"/>
                    <a:gd name="T34" fmla="*/ 187 w 373"/>
                    <a:gd name="T35" fmla="*/ 915 h 915"/>
                    <a:gd name="T36" fmla="*/ 0 w 373"/>
                    <a:gd name="T37" fmla="*/ 438 h 915"/>
                    <a:gd name="T38" fmla="*/ 85 w 373"/>
                    <a:gd name="T39" fmla="*/ 351 h 915"/>
                    <a:gd name="T40" fmla="*/ 63 w 373"/>
                    <a:gd name="T41" fmla="*/ 345 h 915"/>
                    <a:gd name="T42" fmla="*/ 44 w 373"/>
                    <a:gd name="T43" fmla="*/ 334 h 915"/>
                    <a:gd name="T44" fmla="*/ 27 w 373"/>
                    <a:gd name="T45" fmla="*/ 319 h 915"/>
                    <a:gd name="T46" fmla="*/ 15 w 373"/>
                    <a:gd name="T47" fmla="*/ 301 h 915"/>
                    <a:gd name="T48" fmla="*/ 7 w 373"/>
                    <a:gd name="T49" fmla="*/ 281 h 915"/>
                    <a:gd name="T50" fmla="*/ 4 w 373"/>
                    <a:gd name="T51" fmla="*/ 257 h 915"/>
                    <a:gd name="T52" fmla="*/ 6 w 373"/>
                    <a:gd name="T53" fmla="*/ 234 h 915"/>
                    <a:gd name="T54" fmla="*/ 44 w 373"/>
                    <a:gd name="T55" fmla="*/ 74 h 915"/>
                    <a:gd name="T56" fmla="*/ 52 w 373"/>
                    <a:gd name="T57" fmla="*/ 53 h 915"/>
                    <a:gd name="T58" fmla="*/ 63 w 373"/>
                    <a:gd name="T59" fmla="*/ 36 h 915"/>
                    <a:gd name="T60" fmla="*/ 77 w 373"/>
                    <a:gd name="T61" fmla="*/ 21 h 915"/>
                    <a:gd name="T62" fmla="*/ 95 w 373"/>
                    <a:gd name="T63" fmla="*/ 9 h 915"/>
                    <a:gd name="T64" fmla="*/ 114 w 373"/>
                    <a:gd name="T65" fmla="*/ 2 h 915"/>
                    <a:gd name="T66" fmla="*/ 135 w 373"/>
                    <a:gd name="T67" fmla="*/ 0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73" h="915">
                      <a:moveTo>
                        <a:pt x="135" y="0"/>
                      </a:moveTo>
                      <a:lnTo>
                        <a:pt x="237" y="0"/>
                      </a:lnTo>
                      <a:lnTo>
                        <a:pt x="258" y="2"/>
                      </a:lnTo>
                      <a:lnTo>
                        <a:pt x="278" y="9"/>
                      </a:lnTo>
                      <a:lnTo>
                        <a:pt x="295" y="21"/>
                      </a:lnTo>
                      <a:lnTo>
                        <a:pt x="310" y="36"/>
                      </a:lnTo>
                      <a:lnTo>
                        <a:pt x="321" y="53"/>
                      </a:lnTo>
                      <a:lnTo>
                        <a:pt x="328" y="74"/>
                      </a:lnTo>
                      <a:lnTo>
                        <a:pt x="366" y="234"/>
                      </a:lnTo>
                      <a:lnTo>
                        <a:pt x="368" y="257"/>
                      </a:lnTo>
                      <a:lnTo>
                        <a:pt x="365" y="281"/>
                      </a:lnTo>
                      <a:lnTo>
                        <a:pt x="357" y="301"/>
                      </a:lnTo>
                      <a:lnTo>
                        <a:pt x="345" y="319"/>
                      </a:lnTo>
                      <a:lnTo>
                        <a:pt x="329" y="334"/>
                      </a:lnTo>
                      <a:lnTo>
                        <a:pt x="309" y="345"/>
                      </a:lnTo>
                      <a:lnTo>
                        <a:pt x="287" y="351"/>
                      </a:lnTo>
                      <a:lnTo>
                        <a:pt x="373" y="438"/>
                      </a:lnTo>
                      <a:lnTo>
                        <a:pt x="187" y="915"/>
                      </a:lnTo>
                      <a:lnTo>
                        <a:pt x="0" y="438"/>
                      </a:lnTo>
                      <a:lnTo>
                        <a:pt x="85" y="351"/>
                      </a:lnTo>
                      <a:lnTo>
                        <a:pt x="63" y="345"/>
                      </a:lnTo>
                      <a:lnTo>
                        <a:pt x="44" y="334"/>
                      </a:lnTo>
                      <a:lnTo>
                        <a:pt x="27" y="319"/>
                      </a:lnTo>
                      <a:lnTo>
                        <a:pt x="15" y="301"/>
                      </a:lnTo>
                      <a:lnTo>
                        <a:pt x="7" y="281"/>
                      </a:lnTo>
                      <a:lnTo>
                        <a:pt x="4" y="257"/>
                      </a:lnTo>
                      <a:lnTo>
                        <a:pt x="6" y="234"/>
                      </a:lnTo>
                      <a:lnTo>
                        <a:pt x="44" y="74"/>
                      </a:lnTo>
                      <a:lnTo>
                        <a:pt x="52" y="53"/>
                      </a:lnTo>
                      <a:lnTo>
                        <a:pt x="63" y="36"/>
                      </a:lnTo>
                      <a:lnTo>
                        <a:pt x="77" y="21"/>
                      </a:lnTo>
                      <a:lnTo>
                        <a:pt x="95" y="9"/>
                      </a:lnTo>
                      <a:lnTo>
                        <a:pt x="114" y="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477972C5-8635-4AA8-A80E-D91DE903D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855" y="3615903"/>
                <a:ext cx="94703" cy="124979"/>
              </a:xfrm>
              <a:custGeom>
                <a:avLst/>
                <a:gdLst>
                  <a:gd name="T0" fmla="*/ 1093 w 9310"/>
                  <a:gd name="T1" fmla="*/ 12245 h 12286"/>
                  <a:gd name="T2" fmla="*/ 582 w 9310"/>
                  <a:gd name="T3" fmla="*/ 12007 h 12286"/>
                  <a:gd name="T4" fmla="*/ 279 w 9310"/>
                  <a:gd name="T5" fmla="*/ 11710 h 12286"/>
                  <a:gd name="T6" fmla="*/ 42 w 9310"/>
                  <a:gd name="T7" fmla="*/ 11209 h 12286"/>
                  <a:gd name="T8" fmla="*/ 0 w 9310"/>
                  <a:gd name="T9" fmla="*/ 1919 h 12286"/>
                  <a:gd name="T10" fmla="*/ 117 w 9310"/>
                  <a:gd name="T11" fmla="*/ 1260 h 12286"/>
                  <a:gd name="T12" fmla="*/ 498 w 9310"/>
                  <a:gd name="T13" fmla="*/ 629 h 12286"/>
                  <a:gd name="T14" fmla="*/ 1088 w 9310"/>
                  <a:gd name="T15" fmla="*/ 189 h 12286"/>
                  <a:gd name="T16" fmla="*/ 1821 w 9310"/>
                  <a:gd name="T17" fmla="*/ 1 h 12286"/>
                  <a:gd name="T18" fmla="*/ 7682 w 9310"/>
                  <a:gd name="T19" fmla="*/ 22 h 12286"/>
                  <a:gd name="T20" fmla="*/ 8385 w 9310"/>
                  <a:gd name="T21" fmla="*/ 278 h 12286"/>
                  <a:gd name="T22" fmla="*/ 8929 w 9310"/>
                  <a:gd name="T23" fmla="*/ 772 h 12286"/>
                  <a:gd name="T24" fmla="*/ 9250 w 9310"/>
                  <a:gd name="T25" fmla="*/ 1440 h 12286"/>
                  <a:gd name="T26" fmla="*/ 9310 w 9310"/>
                  <a:gd name="T27" fmla="*/ 8471 h 12286"/>
                  <a:gd name="T28" fmla="*/ 9201 w 9310"/>
                  <a:gd name="T29" fmla="*/ 8777 h 12286"/>
                  <a:gd name="T30" fmla="*/ 8880 w 9310"/>
                  <a:gd name="T31" fmla="*/ 8949 h 12286"/>
                  <a:gd name="T32" fmla="*/ 8601 w 9310"/>
                  <a:gd name="T33" fmla="*/ 8894 h 12286"/>
                  <a:gd name="T34" fmla="*/ 8370 w 9310"/>
                  <a:gd name="T35" fmla="*/ 8615 h 12286"/>
                  <a:gd name="T36" fmla="*/ 8349 w 9310"/>
                  <a:gd name="T37" fmla="*/ 1870 h 12286"/>
                  <a:gd name="T38" fmla="*/ 8255 w 9310"/>
                  <a:gd name="T39" fmla="*/ 1503 h 12286"/>
                  <a:gd name="T40" fmla="*/ 8035 w 9310"/>
                  <a:gd name="T41" fmla="*/ 1209 h 12286"/>
                  <a:gd name="T42" fmla="*/ 7720 w 9310"/>
                  <a:gd name="T43" fmla="*/ 1018 h 12286"/>
                  <a:gd name="T44" fmla="*/ 7390 w 9310"/>
                  <a:gd name="T45" fmla="*/ 960 h 12286"/>
                  <a:gd name="T46" fmla="*/ 1680 w 9310"/>
                  <a:gd name="T47" fmla="*/ 989 h 12286"/>
                  <a:gd name="T48" fmla="*/ 1346 w 9310"/>
                  <a:gd name="T49" fmla="*/ 1150 h 12286"/>
                  <a:gd name="T50" fmla="*/ 1098 w 9310"/>
                  <a:gd name="T51" fmla="*/ 1423 h 12286"/>
                  <a:gd name="T52" fmla="*/ 970 w 9310"/>
                  <a:gd name="T53" fmla="*/ 1774 h 12286"/>
                  <a:gd name="T54" fmla="*/ 962 w 9310"/>
                  <a:gd name="T55" fmla="*/ 10904 h 12286"/>
                  <a:gd name="T56" fmla="*/ 1091 w 9310"/>
                  <a:gd name="T57" fmla="*/ 11185 h 12286"/>
                  <a:gd name="T58" fmla="*/ 1405 w 9310"/>
                  <a:gd name="T59" fmla="*/ 11326 h 12286"/>
                  <a:gd name="T60" fmla="*/ 1677 w 9310"/>
                  <a:gd name="T61" fmla="*/ 11273 h 12286"/>
                  <a:gd name="T62" fmla="*/ 4346 w 9310"/>
                  <a:gd name="T63" fmla="*/ 8559 h 12286"/>
                  <a:gd name="T64" fmla="*/ 4655 w 9310"/>
                  <a:gd name="T65" fmla="*/ 8448 h 12286"/>
                  <a:gd name="T66" fmla="*/ 4964 w 9310"/>
                  <a:gd name="T67" fmla="*/ 8559 h 12286"/>
                  <a:gd name="T68" fmla="*/ 7633 w 9310"/>
                  <a:gd name="T69" fmla="*/ 11273 h 12286"/>
                  <a:gd name="T70" fmla="*/ 7902 w 9310"/>
                  <a:gd name="T71" fmla="*/ 11326 h 12286"/>
                  <a:gd name="T72" fmla="*/ 8215 w 9310"/>
                  <a:gd name="T73" fmla="*/ 11182 h 12286"/>
                  <a:gd name="T74" fmla="*/ 8349 w 9310"/>
                  <a:gd name="T75" fmla="*/ 10897 h 12286"/>
                  <a:gd name="T76" fmla="*/ 8408 w 9310"/>
                  <a:gd name="T77" fmla="*/ 10618 h 12286"/>
                  <a:gd name="T78" fmla="*/ 8687 w 9310"/>
                  <a:gd name="T79" fmla="*/ 10387 h 12286"/>
                  <a:gd name="T80" fmla="*/ 8974 w 9310"/>
                  <a:gd name="T81" fmla="*/ 10387 h 12286"/>
                  <a:gd name="T82" fmla="*/ 9253 w 9310"/>
                  <a:gd name="T83" fmla="*/ 10618 h 12286"/>
                  <a:gd name="T84" fmla="*/ 9309 w 9310"/>
                  <a:gd name="T85" fmla="*/ 10920 h 12286"/>
                  <a:gd name="T86" fmla="*/ 9174 w 9310"/>
                  <a:gd name="T87" fmla="*/ 11466 h 12286"/>
                  <a:gd name="T88" fmla="*/ 8890 w 9310"/>
                  <a:gd name="T89" fmla="*/ 11865 h 12286"/>
                  <a:gd name="T90" fmla="*/ 8474 w 9310"/>
                  <a:gd name="T91" fmla="*/ 12151 h 12286"/>
                  <a:gd name="T92" fmla="*/ 7913 w 9310"/>
                  <a:gd name="T93" fmla="*/ 12286 h 12286"/>
                  <a:gd name="T94" fmla="*/ 7489 w 9310"/>
                  <a:gd name="T95" fmla="*/ 12242 h 12286"/>
                  <a:gd name="T96" fmla="*/ 6997 w 9310"/>
                  <a:gd name="T97" fmla="*/ 12001 h 12286"/>
                  <a:gd name="T98" fmla="*/ 2472 w 9310"/>
                  <a:gd name="T99" fmla="*/ 11859 h 12286"/>
                  <a:gd name="T100" fmla="*/ 2080 w 9310"/>
                  <a:gd name="T101" fmla="*/ 12145 h 12286"/>
                  <a:gd name="T102" fmla="*/ 1545 w 9310"/>
                  <a:gd name="T103" fmla="*/ 12285 h 12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10" h="12286">
                    <a:moveTo>
                      <a:pt x="1447" y="12286"/>
                    </a:moveTo>
                    <a:lnTo>
                      <a:pt x="1375" y="12286"/>
                    </a:lnTo>
                    <a:lnTo>
                      <a:pt x="1232" y="12272"/>
                    </a:lnTo>
                    <a:lnTo>
                      <a:pt x="1093" y="12245"/>
                    </a:lnTo>
                    <a:lnTo>
                      <a:pt x="957" y="12203"/>
                    </a:lnTo>
                    <a:lnTo>
                      <a:pt x="826" y="12150"/>
                    </a:lnTo>
                    <a:lnTo>
                      <a:pt x="700" y="12085"/>
                    </a:lnTo>
                    <a:lnTo>
                      <a:pt x="582" y="12007"/>
                    </a:lnTo>
                    <a:lnTo>
                      <a:pt x="471" y="11918"/>
                    </a:lnTo>
                    <a:lnTo>
                      <a:pt x="419" y="11869"/>
                    </a:lnTo>
                    <a:lnTo>
                      <a:pt x="370" y="11818"/>
                    </a:lnTo>
                    <a:lnTo>
                      <a:pt x="279" y="11710"/>
                    </a:lnTo>
                    <a:lnTo>
                      <a:pt x="202" y="11595"/>
                    </a:lnTo>
                    <a:lnTo>
                      <a:pt x="135" y="11471"/>
                    </a:lnTo>
                    <a:lnTo>
                      <a:pt x="82" y="11343"/>
                    </a:lnTo>
                    <a:lnTo>
                      <a:pt x="42" y="11209"/>
                    </a:lnTo>
                    <a:lnTo>
                      <a:pt x="14" y="11070"/>
                    </a:lnTo>
                    <a:lnTo>
                      <a:pt x="1" y="10927"/>
                    </a:lnTo>
                    <a:lnTo>
                      <a:pt x="0" y="10855"/>
                    </a:lnTo>
                    <a:lnTo>
                      <a:pt x="0" y="1919"/>
                    </a:lnTo>
                    <a:lnTo>
                      <a:pt x="1" y="1821"/>
                    </a:lnTo>
                    <a:lnTo>
                      <a:pt x="22" y="1627"/>
                    </a:lnTo>
                    <a:lnTo>
                      <a:pt x="60" y="1440"/>
                    </a:lnTo>
                    <a:lnTo>
                      <a:pt x="117" y="1260"/>
                    </a:lnTo>
                    <a:lnTo>
                      <a:pt x="189" y="1089"/>
                    </a:lnTo>
                    <a:lnTo>
                      <a:pt x="278" y="924"/>
                    </a:lnTo>
                    <a:lnTo>
                      <a:pt x="382" y="772"/>
                    </a:lnTo>
                    <a:lnTo>
                      <a:pt x="498" y="629"/>
                    </a:lnTo>
                    <a:lnTo>
                      <a:pt x="629" y="498"/>
                    </a:lnTo>
                    <a:lnTo>
                      <a:pt x="772" y="382"/>
                    </a:lnTo>
                    <a:lnTo>
                      <a:pt x="924" y="278"/>
                    </a:lnTo>
                    <a:lnTo>
                      <a:pt x="1088" y="189"/>
                    </a:lnTo>
                    <a:lnTo>
                      <a:pt x="1260" y="117"/>
                    </a:lnTo>
                    <a:lnTo>
                      <a:pt x="1440" y="60"/>
                    </a:lnTo>
                    <a:lnTo>
                      <a:pt x="1627" y="22"/>
                    </a:lnTo>
                    <a:lnTo>
                      <a:pt x="1821" y="1"/>
                    </a:lnTo>
                    <a:lnTo>
                      <a:pt x="1919" y="0"/>
                    </a:lnTo>
                    <a:lnTo>
                      <a:pt x="7390" y="0"/>
                    </a:lnTo>
                    <a:lnTo>
                      <a:pt x="7489" y="1"/>
                    </a:lnTo>
                    <a:lnTo>
                      <a:pt x="7682" y="22"/>
                    </a:lnTo>
                    <a:lnTo>
                      <a:pt x="7869" y="60"/>
                    </a:lnTo>
                    <a:lnTo>
                      <a:pt x="8049" y="117"/>
                    </a:lnTo>
                    <a:lnTo>
                      <a:pt x="8222" y="189"/>
                    </a:lnTo>
                    <a:lnTo>
                      <a:pt x="8385" y="278"/>
                    </a:lnTo>
                    <a:lnTo>
                      <a:pt x="8539" y="382"/>
                    </a:lnTo>
                    <a:lnTo>
                      <a:pt x="8681" y="498"/>
                    </a:lnTo>
                    <a:lnTo>
                      <a:pt x="8811" y="629"/>
                    </a:lnTo>
                    <a:lnTo>
                      <a:pt x="8929" y="772"/>
                    </a:lnTo>
                    <a:lnTo>
                      <a:pt x="9033" y="924"/>
                    </a:lnTo>
                    <a:lnTo>
                      <a:pt x="9120" y="1089"/>
                    </a:lnTo>
                    <a:lnTo>
                      <a:pt x="9194" y="1260"/>
                    </a:lnTo>
                    <a:lnTo>
                      <a:pt x="9250" y="1440"/>
                    </a:lnTo>
                    <a:lnTo>
                      <a:pt x="9289" y="1627"/>
                    </a:lnTo>
                    <a:lnTo>
                      <a:pt x="9308" y="1821"/>
                    </a:lnTo>
                    <a:lnTo>
                      <a:pt x="9310" y="1919"/>
                    </a:lnTo>
                    <a:lnTo>
                      <a:pt x="9310" y="8471"/>
                    </a:lnTo>
                    <a:lnTo>
                      <a:pt x="9308" y="8521"/>
                    </a:lnTo>
                    <a:lnTo>
                      <a:pt x="9289" y="8615"/>
                    </a:lnTo>
                    <a:lnTo>
                      <a:pt x="9253" y="8700"/>
                    </a:lnTo>
                    <a:lnTo>
                      <a:pt x="9201" y="8777"/>
                    </a:lnTo>
                    <a:lnTo>
                      <a:pt x="9136" y="8842"/>
                    </a:lnTo>
                    <a:lnTo>
                      <a:pt x="9058" y="8894"/>
                    </a:lnTo>
                    <a:lnTo>
                      <a:pt x="8974" y="8930"/>
                    </a:lnTo>
                    <a:lnTo>
                      <a:pt x="8880" y="8949"/>
                    </a:lnTo>
                    <a:lnTo>
                      <a:pt x="8830" y="8952"/>
                    </a:lnTo>
                    <a:lnTo>
                      <a:pt x="8781" y="8949"/>
                    </a:lnTo>
                    <a:lnTo>
                      <a:pt x="8687" y="8930"/>
                    </a:lnTo>
                    <a:lnTo>
                      <a:pt x="8601" y="8894"/>
                    </a:lnTo>
                    <a:lnTo>
                      <a:pt x="8524" y="8842"/>
                    </a:lnTo>
                    <a:lnTo>
                      <a:pt x="8460" y="8777"/>
                    </a:lnTo>
                    <a:lnTo>
                      <a:pt x="8408" y="8700"/>
                    </a:lnTo>
                    <a:lnTo>
                      <a:pt x="8370" y="8615"/>
                    </a:lnTo>
                    <a:lnTo>
                      <a:pt x="8352" y="8521"/>
                    </a:lnTo>
                    <a:lnTo>
                      <a:pt x="8350" y="8471"/>
                    </a:lnTo>
                    <a:lnTo>
                      <a:pt x="8350" y="1919"/>
                    </a:lnTo>
                    <a:lnTo>
                      <a:pt x="8349" y="1870"/>
                    </a:lnTo>
                    <a:lnTo>
                      <a:pt x="8340" y="1774"/>
                    </a:lnTo>
                    <a:lnTo>
                      <a:pt x="8320" y="1680"/>
                    </a:lnTo>
                    <a:lnTo>
                      <a:pt x="8293" y="1590"/>
                    </a:lnTo>
                    <a:lnTo>
                      <a:pt x="8255" y="1503"/>
                    </a:lnTo>
                    <a:lnTo>
                      <a:pt x="8211" y="1423"/>
                    </a:lnTo>
                    <a:lnTo>
                      <a:pt x="8160" y="1346"/>
                    </a:lnTo>
                    <a:lnTo>
                      <a:pt x="8101" y="1274"/>
                    </a:lnTo>
                    <a:lnTo>
                      <a:pt x="8035" y="1209"/>
                    </a:lnTo>
                    <a:lnTo>
                      <a:pt x="7964" y="1150"/>
                    </a:lnTo>
                    <a:lnTo>
                      <a:pt x="7888" y="1099"/>
                    </a:lnTo>
                    <a:lnTo>
                      <a:pt x="7806" y="1054"/>
                    </a:lnTo>
                    <a:lnTo>
                      <a:pt x="7720" y="1018"/>
                    </a:lnTo>
                    <a:lnTo>
                      <a:pt x="7630" y="989"/>
                    </a:lnTo>
                    <a:lnTo>
                      <a:pt x="7537" y="970"/>
                    </a:lnTo>
                    <a:lnTo>
                      <a:pt x="7440" y="960"/>
                    </a:lnTo>
                    <a:lnTo>
                      <a:pt x="7390" y="960"/>
                    </a:lnTo>
                    <a:lnTo>
                      <a:pt x="1919" y="960"/>
                    </a:lnTo>
                    <a:lnTo>
                      <a:pt x="1870" y="960"/>
                    </a:lnTo>
                    <a:lnTo>
                      <a:pt x="1774" y="970"/>
                    </a:lnTo>
                    <a:lnTo>
                      <a:pt x="1680" y="989"/>
                    </a:lnTo>
                    <a:lnTo>
                      <a:pt x="1589" y="1018"/>
                    </a:lnTo>
                    <a:lnTo>
                      <a:pt x="1503" y="1054"/>
                    </a:lnTo>
                    <a:lnTo>
                      <a:pt x="1422" y="1099"/>
                    </a:lnTo>
                    <a:lnTo>
                      <a:pt x="1346" y="1150"/>
                    </a:lnTo>
                    <a:lnTo>
                      <a:pt x="1274" y="1209"/>
                    </a:lnTo>
                    <a:lnTo>
                      <a:pt x="1209" y="1274"/>
                    </a:lnTo>
                    <a:lnTo>
                      <a:pt x="1150" y="1346"/>
                    </a:lnTo>
                    <a:lnTo>
                      <a:pt x="1098" y="1423"/>
                    </a:lnTo>
                    <a:lnTo>
                      <a:pt x="1054" y="1503"/>
                    </a:lnTo>
                    <a:lnTo>
                      <a:pt x="1018" y="1590"/>
                    </a:lnTo>
                    <a:lnTo>
                      <a:pt x="989" y="1680"/>
                    </a:lnTo>
                    <a:lnTo>
                      <a:pt x="970" y="1774"/>
                    </a:lnTo>
                    <a:lnTo>
                      <a:pt x="960" y="1870"/>
                    </a:lnTo>
                    <a:lnTo>
                      <a:pt x="960" y="1919"/>
                    </a:lnTo>
                    <a:lnTo>
                      <a:pt x="960" y="10855"/>
                    </a:lnTo>
                    <a:lnTo>
                      <a:pt x="962" y="10904"/>
                    </a:lnTo>
                    <a:lnTo>
                      <a:pt x="978" y="10995"/>
                    </a:lnTo>
                    <a:lnTo>
                      <a:pt x="1011" y="11078"/>
                    </a:lnTo>
                    <a:lnTo>
                      <a:pt x="1061" y="11152"/>
                    </a:lnTo>
                    <a:lnTo>
                      <a:pt x="1091" y="11185"/>
                    </a:lnTo>
                    <a:lnTo>
                      <a:pt x="1129" y="11218"/>
                    </a:lnTo>
                    <a:lnTo>
                      <a:pt x="1212" y="11271"/>
                    </a:lnTo>
                    <a:lnTo>
                      <a:pt x="1306" y="11307"/>
                    </a:lnTo>
                    <a:lnTo>
                      <a:pt x="1405" y="11326"/>
                    </a:lnTo>
                    <a:lnTo>
                      <a:pt x="1456" y="11327"/>
                    </a:lnTo>
                    <a:lnTo>
                      <a:pt x="1504" y="11325"/>
                    </a:lnTo>
                    <a:lnTo>
                      <a:pt x="1595" y="11307"/>
                    </a:lnTo>
                    <a:lnTo>
                      <a:pt x="1677" y="11273"/>
                    </a:lnTo>
                    <a:lnTo>
                      <a:pt x="1751" y="11222"/>
                    </a:lnTo>
                    <a:lnTo>
                      <a:pt x="1784" y="11191"/>
                    </a:lnTo>
                    <a:lnTo>
                      <a:pt x="4310" y="8592"/>
                    </a:lnTo>
                    <a:lnTo>
                      <a:pt x="4346" y="8559"/>
                    </a:lnTo>
                    <a:lnTo>
                      <a:pt x="4426" y="8505"/>
                    </a:lnTo>
                    <a:lnTo>
                      <a:pt x="4513" y="8468"/>
                    </a:lnTo>
                    <a:lnTo>
                      <a:pt x="4607" y="8449"/>
                    </a:lnTo>
                    <a:lnTo>
                      <a:pt x="4655" y="8448"/>
                    </a:lnTo>
                    <a:lnTo>
                      <a:pt x="4703" y="8449"/>
                    </a:lnTo>
                    <a:lnTo>
                      <a:pt x="4797" y="8468"/>
                    </a:lnTo>
                    <a:lnTo>
                      <a:pt x="4885" y="8505"/>
                    </a:lnTo>
                    <a:lnTo>
                      <a:pt x="4964" y="8559"/>
                    </a:lnTo>
                    <a:lnTo>
                      <a:pt x="4999" y="8592"/>
                    </a:lnTo>
                    <a:lnTo>
                      <a:pt x="7527" y="11191"/>
                    </a:lnTo>
                    <a:lnTo>
                      <a:pt x="7560" y="11222"/>
                    </a:lnTo>
                    <a:lnTo>
                      <a:pt x="7633" y="11273"/>
                    </a:lnTo>
                    <a:lnTo>
                      <a:pt x="7714" y="11307"/>
                    </a:lnTo>
                    <a:lnTo>
                      <a:pt x="7803" y="11325"/>
                    </a:lnTo>
                    <a:lnTo>
                      <a:pt x="7852" y="11327"/>
                    </a:lnTo>
                    <a:lnTo>
                      <a:pt x="7902" y="11326"/>
                    </a:lnTo>
                    <a:lnTo>
                      <a:pt x="8002" y="11306"/>
                    </a:lnTo>
                    <a:lnTo>
                      <a:pt x="8095" y="11270"/>
                    </a:lnTo>
                    <a:lnTo>
                      <a:pt x="8179" y="11215"/>
                    </a:lnTo>
                    <a:lnTo>
                      <a:pt x="8215" y="11182"/>
                    </a:lnTo>
                    <a:lnTo>
                      <a:pt x="8248" y="11148"/>
                    </a:lnTo>
                    <a:lnTo>
                      <a:pt x="8298" y="11073"/>
                    </a:lnTo>
                    <a:lnTo>
                      <a:pt x="8331" y="10989"/>
                    </a:lnTo>
                    <a:lnTo>
                      <a:pt x="8349" y="10897"/>
                    </a:lnTo>
                    <a:lnTo>
                      <a:pt x="8350" y="10847"/>
                    </a:lnTo>
                    <a:lnTo>
                      <a:pt x="8352" y="10798"/>
                    </a:lnTo>
                    <a:lnTo>
                      <a:pt x="8370" y="10704"/>
                    </a:lnTo>
                    <a:lnTo>
                      <a:pt x="8408" y="10618"/>
                    </a:lnTo>
                    <a:lnTo>
                      <a:pt x="8460" y="10541"/>
                    </a:lnTo>
                    <a:lnTo>
                      <a:pt x="8524" y="10477"/>
                    </a:lnTo>
                    <a:lnTo>
                      <a:pt x="8601" y="10425"/>
                    </a:lnTo>
                    <a:lnTo>
                      <a:pt x="8687" y="10387"/>
                    </a:lnTo>
                    <a:lnTo>
                      <a:pt x="8781" y="10369"/>
                    </a:lnTo>
                    <a:lnTo>
                      <a:pt x="8830" y="10367"/>
                    </a:lnTo>
                    <a:lnTo>
                      <a:pt x="8880" y="10369"/>
                    </a:lnTo>
                    <a:lnTo>
                      <a:pt x="8974" y="10387"/>
                    </a:lnTo>
                    <a:lnTo>
                      <a:pt x="9058" y="10425"/>
                    </a:lnTo>
                    <a:lnTo>
                      <a:pt x="9136" y="10477"/>
                    </a:lnTo>
                    <a:lnTo>
                      <a:pt x="9201" y="10541"/>
                    </a:lnTo>
                    <a:lnTo>
                      <a:pt x="9253" y="10618"/>
                    </a:lnTo>
                    <a:lnTo>
                      <a:pt x="9289" y="10704"/>
                    </a:lnTo>
                    <a:lnTo>
                      <a:pt x="9308" y="10798"/>
                    </a:lnTo>
                    <a:lnTo>
                      <a:pt x="9310" y="10847"/>
                    </a:lnTo>
                    <a:lnTo>
                      <a:pt x="9309" y="10920"/>
                    </a:lnTo>
                    <a:lnTo>
                      <a:pt x="9295" y="11063"/>
                    </a:lnTo>
                    <a:lnTo>
                      <a:pt x="9267" y="11202"/>
                    </a:lnTo>
                    <a:lnTo>
                      <a:pt x="9227" y="11336"/>
                    </a:lnTo>
                    <a:lnTo>
                      <a:pt x="9174" y="11466"/>
                    </a:lnTo>
                    <a:lnTo>
                      <a:pt x="9107" y="11588"/>
                    </a:lnTo>
                    <a:lnTo>
                      <a:pt x="9030" y="11705"/>
                    </a:lnTo>
                    <a:lnTo>
                      <a:pt x="8939" y="11814"/>
                    </a:lnTo>
                    <a:lnTo>
                      <a:pt x="8890" y="11865"/>
                    </a:lnTo>
                    <a:lnTo>
                      <a:pt x="8837" y="11915"/>
                    </a:lnTo>
                    <a:lnTo>
                      <a:pt x="8724" y="12006"/>
                    </a:lnTo>
                    <a:lnTo>
                      <a:pt x="8602" y="12085"/>
                    </a:lnTo>
                    <a:lnTo>
                      <a:pt x="8474" y="12151"/>
                    </a:lnTo>
                    <a:lnTo>
                      <a:pt x="8340" y="12206"/>
                    </a:lnTo>
                    <a:lnTo>
                      <a:pt x="8200" y="12246"/>
                    </a:lnTo>
                    <a:lnTo>
                      <a:pt x="8058" y="12273"/>
                    </a:lnTo>
                    <a:lnTo>
                      <a:pt x="7913" y="12286"/>
                    </a:lnTo>
                    <a:lnTo>
                      <a:pt x="7841" y="12286"/>
                    </a:lnTo>
                    <a:lnTo>
                      <a:pt x="7767" y="12285"/>
                    </a:lnTo>
                    <a:lnTo>
                      <a:pt x="7626" y="12269"/>
                    </a:lnTo>
                    <a:lnTo>
                      <a:pt x="7489" y="12242"/>
                    </a:lnTo>
                    <a:lnTo>
                      <a:pt x="7358" y="12200"/>
                    </a:lnTo>
                    <a:lnTo>
                      <a:pt x="7232" y="12147"/>
                    </a:lnTo>
                    <a:lnTo>
                      <a:pt x="7111" y="12079"/>
                    </a:lnTo>
                    <a:lnTo>
                      <a:pt x="6997" y="12001"/>
                    </a:lnTo>
                    <a:lnTo>
                      <a:pt x="6889" y="11911"/>
                    </a:lnTo>
                    <a:lnTo>
                      <a:pt x="6839" y="11859"/>
                    </a:lnTo>
                    <a:lnTo>
                      <a:pt x="4655" y="9615"/>
                    </a:lnTo>
                    <a:lnTo>
                      <a:pt x="2472" y="11859"/>
                    </a:lnTo>
                    <a:lnTo>
                      <a:pt x="2422" y="11909"/>
                    </a:lnTo>
                    <a:lnTo>
                      <a:pt x="2315" y="12000"/>
                    </a:lnTo>
                    <a:lnTo>
                      <a:pt x="2201" y="12079"/>
                    </a:lnTo>
                    <a:lnTo>
                      <a:pt x="2080" y="12145"/>
                    </a:lnTo>
                    <a:lnTo>
                      <a:pt x="1955" y="12199"/>
                    </a:lnTo>
                    <a:lnTo>
                      <a:pt x="1823" y="12240"/>
                    </a:lnTo>
                    <a:lnTo>
                      <a:pt x="1686" y="12269"/>
                    </a:lnTo>
                    <a:lnTo>
                      <a:pt x="1545" y="12285"/>
                    </a:lnTo>
                    <a:lnTo>
                      <a:pt x="1473" y="12286"/>
                    </a:lnTo>
                    <a:lnTo>
                      <a:pt x="1460" y="12286"/>
                    </a:lnTo>
                    <a:lnTo>
                      <a:pt x="1447" y="122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0" name="Group 39"/>
              <p:cNvGrpSpPr>
                <a:grpSpLocks noChangeAspect="1"/>
              </p:cNvGrpSpPr>
              <p:nvPr/>
            </p:nvGrpSpPr>
            <p:grpSpPr bwMode="auto">
              <a:xfrm>
                <a:off x="1284179" y="3854526"/>
                <a:ext cx="105981" cy="85701"/>
                <a:chOff x="5919" y="4283"/>
                <a:chExt cx="324" cy="262"/>
              </a:xfrm>
              <a:solidFill>
                <a:schemeClr val="bg1"/>
              </a:solidFill>
            </p:grpSpPr>
            <p:sp>
              <p:nvSpPr>
                <p:cNvPr id="71" name="Freeform 41"/>
                <p:cNvSpPr>
                  <a:spLocks/>
                </p:cNvSpPr>
                <p:nvPr/>
              </p:nvSpPr>
              <p:spPr bwMode="auto">
                <a:xfrm>
                  <a:off x="6065" y="4421"/>
                  <a:ext cx="32" cy="38"/>
                </a:xfrm>
                <a:custGeom>
                  <a:avLst/>
                  <a:gdLst>
                    <a:gd name="T0" fmla="*/ 175 w 349"/>
                    <a:gd name="T1" fmla="*/ 0 h 421"/>
                    <a:gd name="T2" fmla="*/ 206 w 349"/>
                    <a:gd name="T3" fmla="*/ 2 h 421"/>
                    <a:gd name="T4" fmla="*/ 235 w 349"/>
                    <a:gd name="T5" fmla="*/ 9 h 421"/>
                    <a:gd name="T6" fmla="*/ 263 w 349"/>
                    <a:gd name="T7" fmla="*/ 22 h 421"/>
                    <a:gd name="T8" fmla="*/ 287 w 349"/>
                    <a:gd name="T9" fmla="*/ 40 h 421"/>
                    <a:gd name="T10" fmla="*/ 308 w 349"/>
                    <a:gd name="T11" fmla="*/ 60 h 421"/>
                    <a:gd name="T12" fmla="*/ 326 w 349"/>
                    <a:gd name="T13" fmla="*/ 84 h 421"/>
                    <a:gd name="T14" fmla="*/ 338 w 349"/>
                    <a:gd name="T15" fmla="*/ 111 h 421"/>
                    <a:gd name="T16" fmla="*/ 346 w 349"/>
                    <a:gd name="T17" fmla="*/ 140 h 421"/>
                    <a:gd name="T18" fmla="*/ 349 w 349"/>
                    <a:gd name="T19" fmla="*/ 171 h 421"/>
                    <a:gd name="T20" fmla="*/ 349 w 349"/>
                    <a:gd name="T21" fmla="*/ 249 h 421"/>
                    <a:gd name="T22" fmla="*/ 346 w 349"/>
                    <a:gd name="T23" fmla="*/ 280 h 421"/>
                    <a:gd name="T24" fmla="*/ 338 w 349"/>
                    <a:gd name="T25" fmla="*/ 309 h 421"/>
                    <a:gd name="T26" fmla="*/ 326 w 349"/>
                    <a:gd name="T27" fmla="*/ 336 h 421"/>
                    <a:gd name="T28" fmla="*/ 308 w 349"/>
                    <a:gd name="T29" fmla="*/ 360 h 421"/>
                    <a:gd name="T30" fmla="*/ 287 w 349"/>
                    <a:gd name="T31" fmla="*/ 381 h 421"/>
                    <a:gd name="T32" fmla="*/ 263 w 349"/>
                    <a:gd name="T33" fmla="*/ 398 h 421"/>
                    <a:gd name="T34" fmla="*/ 235 w 349"/>
                    <a:gd name="T35" fmla="*/ 410 h 421"/>
                    <a:gd name="T36" fmla="*/ 206 w 349"/>
                    <a:gd name="T37" fmla="*/ 419 h 421"/>
                    <a:gd name="T38" fmla="*/ 175 w 349"/>
                    <a:gd name="T39" fmla="*/ 421 h 421"/>
                    <a:gd name="T40" fmla="*/ 143 w 349"/>
                    <a:gd name="T41" fmla="*/ 419 h 421"/>
                    <a:gd name="T42" fmla="*/ 113 w 349"/>
                    <a:gd name="T43" fmla="*/ 410 h 421"/>
                    <a:gd name="T44" fmla="*/ 87 w 349"/>
                    <a:gd name="T45" fmla="*/ 398 h 421"/>
                    <a:gd name="T46" fmla="*/ 62 w 349"/>
                    <a:gd name="T47" fmla="*/ 381 h 421"/>
                    <a:gd name="T48" fmla="*/ 41 w 349"/>
                    <a:gd name="T49" fmla="*/ 360 h 421"/>
                    <a:gd name="T50" fmla="*/ 24 w 349"/>
                    <a:gd name="T51" fmla="*/ 336 h 421"/>
                    <a:gd name="T52" fmla="*/ 11 w 349"/>
                    <a:gd name="T53" fmla="*/ 309 h 421"/>
                    <a:gd name="T54" fmla="*/ 3 w 349"/>
                    <a:gd name="T55" fmla="*/ 280 h 421"/>
                    <a:gd name="T56" fmla="*/ 0 w 349"/>
                    <a:gd name="T57" fmla="*/ 249 h 421"/>
                    <a:gd name="T58" fmla="*/ 0 w 349"/>
                    <a:gd name="T59" fmla="*/ 171 h 421"/>
                    <a:gd name="T60" fmla="*/ 3 w 349"/>
                    <a:gd name="T61" fmla="*/ 140 h 421"/>
                    <a:gd name="T62" fmla="*/ 11 w 349"/>
                    <a:gd name="T63" fmla="*/ 111 h 421"/>
                    <a:gd name="T64" fmla="*/ 24 w 349"/>
                    <a:gd name="T65" fmla="*/ 84 h 421"/>
                    <a:gd name="T66" fmla="*/ 41 w 349"/>
                    <a:gd name="T67" fmla="*/ 60 h 421"/>
                    <a:gd name="T68" fmla="*/ 62 w 349"/>
                    <a:gd name="T69" fmla="*/ 40 h 421"/>
                    <a:gd name="T70" fmla="*/ 87 w 349"/>
                    <a:gd name="T71" fmla="*/ 22 h 421"/>
                    <a:gd name="T72" fmla="*/ 113 w 349"/>
                    <a:gd name="T73" fmla="*/ 9 h 421"/>
                    <a:gd name="T74" fmla="*/ 143 w 349"/>
                    <a:gd name="T75" fmla="*/ 2 h 421"/>
                    <a:gd name="T76" fmla="*/ 175 w 349"/>
                    <a:gd name="T77" fmla="*/ 0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49" h="421">
                      <a:moveTo>
                        <a:pt x="175" y="0"/>
                      </a:moveTo>
                      <a:lnTo>
                        <a:pt x="206" y="2"/>
                      </a:lnTo>
                      <a:lnTo>
                        <a:pt x="235" y="9"/>
                      </a:lnTo>
                      <a:lnTo>
                        <a:pt x="263" y="22"/>
                      </a:lnTo>
                      <a:lnTo>
                        <a:pt x="287" y="40"/>
                      </a:lnTo>
                      <a:lnTo>
                        <a:pt x="308" y="60"/>
                      </a:lnTo>
                      <a:lnTo>
                        <a:pt x="326" y="84"/>
                      </a:lnTo>
                      <a:lnTo>
                        <a:pt x="338" y="111"/>
                      </a:lnTo>
                      <a:lnTo>
                        <a:pt x="346" y="140"/>
                      </a:lnTo>
                      <a:lnTo>
                        <a:pt x="349" y="171"/>
                      </a:lnTo>
                      <a:lnTo>
                        <a:pt x="349" y="249"/>
                      </a:lnTo>
                      <a:lnTo>
                        <a:pt x="346" y="280"/>
                      </a:lnTo>
                      <a:lnTo>
                        <a:pt x="338" y="309"/>
                      </a:lnTo>
                      <a:lnTo>
                        <a:pt x="326" y="336"/>
                      </a:lnTo>
                      <a:lnTo>
                        <a:pt x="308" y="360"/>
                      </a:lnTo>
                      <a:lnTo>
                        <a:pt x="287" y="381"/>
                      </a:lnTo>
                      <a:lnTo>
                        <a:pt x="263" y="398"/>
                      </a:lnTo>
                      <a:lnTo>
                        <a:pt x="235" y="410"/>
                      </a:lnTo>
                      <a:lnTo>
                        <a:pt x="206" y="419"/>
                      </a:lnTo>
                      <a:lnTo>
                        <a:pt x="175" y="421"/>
                      </a:lnTo>
                      <a:lnTo>
                        <a:pt x="143" y="419"/>
                      </a:lnTo>
                      <a:lnTo>
                        <a:pt x="113" y="410"/>
                      </a:lnTo>
                      <a:lnTo>
                        <a:pt x="87" y="398"/>
                      </a:lnTo>
                      <a:lnTo>
                        <a:pt x="62" y="381"/>
                      </a:lnTo>
                      <a:lnTo>
                        <a:pt x="41" y="360"/>
                      </a:lnTo>
                      <a:lnTo>
                        <a:pt x="24" y="336"/>
                      </a:lnTo>
                      <a:lnTo>
                        <a:pt x="11" y="309"/>
                      </a:lnTo>
                      <a:lnTo>
                        <a:pt x="3" y="280"/>
                      </a:lnTo>
                      <a:lnTo>
                        <a:pt x="0" y="249"/>
                      </a:lnTo>
                      <a:lnTo>
                        <a:pt x="0" y="171"/>
                      </a:lnTo>
                      <a:lnTo>
                        <a:pt x="3" y="140"/>
                      </a:lnTo>
                      <a:lnTo>
                        <a:pt x="11" y="111"/>
                      </a:lnTo>
                      <a:lnTo>
                        <a:pt x="24" y="84"/>
                      </a:lnTo>
                      <a:lnTo>
                        <a:pt x="41" y="60"/>
                      </a:lnTo>
                      <a:lnTo>
                        <a:pt x="62" y="40"/>
                      </a:lnTo>
                      <a:lnTo>
                        <a:pt x="87" y="22"/>
                      </a:lnTo>
                      <a:lnTo>
                        <a:pt x="113" y="9"/>
                      </a:lnTo>
                      <a:lnTo>
                        <a:pt x="143" y="2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42"/>
                <p:cNvSpPr>
                  <a:spLocks/>
                </p:cNvSpPr>
                <p:nvPr/>
              </p:nvSpPr>
              <p:spPr bwMode="auto">
                <a:xfrm>
                  <a:off x="5926" y="4448"/>
                  <a:ext cx="310" cy="97"/>
                </a:xfrm>
                <a:custGeom>
                  <a:avLst/>
                  <a:gdLst>
                    <a:gd name="T0" fmla="*/ 0 w 3415"/>
                    <a:gd name="T1" fmla="*/ 0 h 1067"/>
                    <a:gd name="T2" fmla="*/ 49 w 3415"/>
                    <a:gd name="T3" fmla="*/ 20 h 1067"/>
                    <a:gd name="T4" fmla="*/ 101 w 3415"/>
                    <a:gd name="T5" fmla="*/ 35 h 1067"/>
                    <a:gd name="T6" fmla="*/ 156 w 3415"/>
                    <a:gd name="T7" fmla="*/ 45 h 1067"/>
                    <a:gd name="T8" fmla="*/ 211 w 3415"/>
                    <a:gd name="T9" fmla="*/ 48 h 1067"/>
                    <a:gd name="T10" fmla="*/ 1413 w 3415"/>
                    <a:gd name="T11" fmla="*/ 48 h 1067"/>
                    <a:gd name="T12" fmla="*/ 1428 w 3415"/>
                    <a:gd name="T13" fmla="*/ 88 h 1067"/>
                    <a:gd name="T14" fmla="*/ 1449 w 3415"/>
                    <a:gd name="T15" fmla="*/ 125 h 1067"/>
                    <a:gd name="T16" fmla="*/ 1476 w 3415"/>
                    <a:gd name="T17" fmla="*/ 160 h 1067"/>
                    <a:gd name="T18" fmla="*/ 1507 w 3415"/>
                    <a:gd name="T19" fmla="*/ 189 h 1067"/>
                    <a:gd name="T20" fmla="*/ 1541 w 3415"/>
                    <a:gd name="T21" fmla="*/ 215 h 1067"/>
                    <a:gd name="T22" fmla="*/ 1578 w 3415"/>
                    <a:gd name="T23" fmla="*/ 236 h 1067"/>
                    <a:gd name="T24" fmla="*/ 1619 w 3415"/>
                    <a:gd name="T25" fmla="*/ 251 h 1067"/>
                    <a:gd name="T26" fmla="*/ 1662 w 3415"/>
                    <a:gd name="T27" fmla="*/ 261 h 1067"/>
                    <a:gd name="T28" fmla="*/ 1708 w 3415"/>
                    <a:gd name="T29" fmla="*/ 264 h 1067"/>
                    <a:gd name="T30" fmla="*/ 1753 w 3415"/>
                    <a:gd name="T31" fmla="*/ 261 h 1067"/>
                    <a:gd name="T32" fmla="*/ 1796 w 3415"/>
                    <a:gd name="T33" fmla="*/ 251 h 1067"/>
                    <a:gd name="T34" fmla="*/ 1837 w 3415"/>
                    <a:gd name="T35" fmla="*/ 236 h 1067"/>
                    <a:gd name="T36" fmla="*/ 1875 w 3415"/>
                    <a:gd name="T37" fmla="*/ 215 h 1067"/>
                    <a:gd name="T38" fmla="*/ 1909 w 3415"/>
                    <a:gd name="T39" fmla="*/ 189 h 1067"/>
                    <a:gd name="T40" fmla="*/ 1939 w 3415"/>
                    <a:gd name="T41" fmla="*/ 160 h 1067"/>
                    <a:gd name="T42" fmla="*/ 1965 w 3415"/>
                    <a:gd name="T43" fmla="*/ 125 h 1067"/>
                    <a:gd name="T44" fmla="*/ 1986 w 3415"/>
                    <a:gd name="T45" fmla="*/ 88 h 1067"/>
                    <a:gd name="T46" fmla="*/ 2002 w 3415"/>
                    <a:gd name="T47" fmla="*/ 48 h 1067"/>
                    <a:gd name="T48" fmla="*/ 3204 w 3415"/>
                    <a:gd name="T49" fmla="*/ 48 h 1067"/>
                    <a:gd name="T50" fmla="*/ 3260 w 3415"/>
                    <a:gd name="T51" fmla="*/ 45 h 1067"/>
                    <a:gd name="T52" fmla="*/ 3314 w 3415"/>
                    <a:gd name="T53" fmla="*/ 35 h 1067"/>
                    <a:gd name="T54" fmla="*/ 3366 w 3415"/>
                    <a:gd name="T55" fmla="*/ 20 h 1067"/>
                    <a:gd name="T56" fmla="*/ 3415 w 3415"/>
                    <a:gd name="T57" fmla="*/ 0 h 1067"/>
                    <a:gd name="T58" fmla="*/ 3415 w 3415"/>
                    <a:gd name="T59" fmla="*/ 787 h 1067"/>
                    <a:gd name="T60" fmla="*/ 3412 w 3415"/>
                    <a:gd name="T61" fmla="*/ 828 h 1067"/>
                    <a:gd name="T62" fmla="*/ 3403 w 3415"/>
                    <a:gd name="T63" fmla="*/ 867 h 1067"/>
                    <a:gd name="T64" fmla="*/ 3389 w 3415"/>
                    <a:gd name="T65" fmla="*/ 905 h 1067"/>
                    <a:gd name="T66" fmla="*/ 3370 w 3415"/>
                    <a:gd name="T67" fmla="*/ 939 h 1067"/>
                    <a:gd name="T68" fmla="*/ 3346 w 3415"/>
                    <a:gd name="T69" fmla="*/ 971 h 1067"/>
                    <a:gd name="T70" fmla="*/ 3317 w 3415"/>
                    <a:gd name="T71" fmla="*/ 998 h 1067"/>
                    <a:gd name="T72" fmla="*/ 3286 w 3415"/>
                    <a:gd name="T73" fmla="*/ 1022 h 1067"/>
                    <a:gd name="T74" fmla="*/ 3251 w 3415"/>
                    <a:gd name="T75" fmla="*/ 1041 h 1067"/>
                    <a:gd name="T76" fmla="*/ 3214 w 3415"/>
                    <a:gd name="T77" fmla="*/ 1055 h 1067"/>
                    <a:gd name="T78" fmla="*/ 3174 w 3415"/>
                    <a:gd name="T79" fmla="*/ 1064 h 1067"/>
                    <a:gd name="T80" fmla="*/ 3132 w 3415"/>
                    <a:gd name="T81" fmla="*/ 1067 h 1067"/>
                    <a:gd name="T82" fmla="*/ 283 w 3415"/>
                    <a:gd name="T83" fmla="*/ 1067 h 1067"/>
                    <a:gd name="T84" fmla="*/ 242 w 3415"/>
                    <a:gd name="T85" fmla="*/ 1064 h 1067"/>
                    <a:gd name="T86" fmla="*/ 201 w 3415"/>
                    <a:gd name="T87" fmla="*/ 1055 h 1067"/>
                    <a:gd name="T88" fmla="*/ 163 w 3415"/>
                    <a:gd name="T89" fmla="*/ 1041 h 1067"/>
                    <a:gd name="T90" fmla="*/ 129 w 3415"/>
                    <a:gd name="T91" fmla="*/ 1022 h 1067"/>
                    <a:gd name="T92" fmla="*/ 97 w 3415"/>
                    <a:gd name="T93" fmla="*/ 998 h 1067"/>
                    <a:gd name="T94" fmla="*/ 69 w 3415"/>
                    <a:gd name="T95" fmla="*/ 971 h 1067"/>
                    <a:gd name="T96" fmla="*/ 46 w 3415"/>
                    <a:gd name="T97" fmla="*/ 939 h 1067"/>
                    <a:gd name="T98" fmla="*/ 26 w 3415"/>
                    <a:gd name="T99" fmla="*/ 905 h 1067"/>
                    <a:gd name="T100" fmla="*/ 12 w 3415"/>
                    <a:gd name="T101" fmla="*/ 867 h 1067"/>
                    <a:gd name="T102" fmla="*/ 3 w 3415"/>
                    <a:gd name="T103" fmla="*/ 828 h 1067"/>
                    <a:gd name="T104" fmla="*/ 0 w 3415"/>
                    <a:gd name="T105" fmla="*/ 787 h 1067"/>
                    <a:gd name="T106" fmla="*/ 0 w 3415"/>
                    <a:gd name="T107" fmla="*/ 0 h 10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415" h="1067">
                      <a:moveTo>
                        <a:pt x="0" y="0"/>
                      </a:moveTo>
                      <a:lnTo>
                        <a:pt x="49" y="20"/>
                      </a:lnTo>
                      <a:lnTo>
                        <a:pt x="101" y="35"/>
                      </a:lnTo>
                      <a:lnTo>
                        <a:pt x="156" y="45"/>
                      </a:lnTo>
                      <a:lnTo>
                        <a:pt x="211" y="48"/>
                      </a:lnTo>
                      <a:lnTo>
                        <a:pt x="1413" y="48"/>
                      </a:lnTo>
                      <a:lnTo>
                        <a:pt x="1428" y="88"/>
                      </a:lnTo>
                      <a:lnTo>
                        <a:pt x="1449" y="125"/>
                      </a:lnTo>
                      <a:lnTo>
                        <a:pt x="1476" y="160"/>
                      </a:lnTo>
                      <a:lnTo>
                        <a:pt x="1507" y="189"/>
                      </a:lnTo>
                      <a:lnTo>
                        <a:pt x="1541" y="215"/>
                      </a:lnTo>
                      <a:lnTo>
                        <a:pt x="1578" y="236"/>
                      </a:lnTo>
                      <a:lnTo>
                        <a:pt x="1619" y="251"/>
                      </a:lnTo>
                      <a:lnTo>
                        <a:pt x="1662" y="261"/>
                      </a:lnTo>
                      <a:lnTo>
                        <a:pt x="1708" y="264"/>
                      </a:lnTo>
                      <a:lnTo>
                        <a:pt x="1753" y="261"/>
                      </a:lnTo>
                      <a:lnTo>
                        <a:pt x="1796" y="251"/>
                      </a:lnTo>
                      <a:lnTo>
                        <a:pt x="1837" y="236"/>
                      </a:lnTo>
                      <a:lnTo>
                        <a:pt x="1875" y="215"/>
                      </a:lnTo>
                      <a:lnTo>
                        <a:pt x="1909" y="189"/>
                      </a:lnTo>
                      <a:lnTo>
                        <a:pt x="1939" y="160"/>
                      </a:lnTo>
                      <a:lnTo>
                        <a:pt x="1965" y="125"/>
                      </a:lnTo>
                      <a:lnTo>
                        <a:pt x="1986" y="88"/>
                      </a:lnTo>
                      <a:lnTo>
                        <a:pt x="2002" y="48"/>
                      </a:lnTo>
                      <a:lnTo>
                        <a:pt x="3204" y="48"/>
                      </a:lnTo>
                      <a:lnTo>
                        <a:pt x="3260" y="45"/>
                      </a:lnTo>
                      <a:lnTo>
                        <a:pt x="3314" y="35"/>
                      </a:lnTo>
                      <a:lnTo>
                        <a:pt x="3366" y="20"/>
                      </a:lnTo>
                      <a:lnTo>
                        <a:pt x="3415" y="0"/>
                      </a:lnTo>
                      <a:lnTo>
                        <a:pt x="3415" y="787"/>
                      </a:lnTo>
                      <a:lnTo>
                        <a:pt x="3412" y="828"/>
                      </a:lnTo>
                      <a:lnTo>
                        <a:pt x="3403" y="867"/>
                      </a:lnTo>
                      <a:lnTo>
                        <a:pt x="3389" y="905"/>
                      </a:lnTo>
                      <a:lnTo>
                        <a:pt x="3370" y="939"/>
                      </a:lnTo>
                      <a:lnTo>
                        <a:pt x="3346" y="971"/>
                      </a:lnTo>
                      <a:lnTo>
                        <a:pt x="3317" y="998"/>
                      </a:lnTo>
                      <a:lnTo>
                        <a:pt x="3286" y="1022"/>
                      </a:lnTo>
                      <a:lnTo>
                        <a:pt x="3251" y="1041"/>
                      </a:lnTo>
                      <a:lnTo>
                        <a:pt x="3214" y="1055"/>
                      </a:lnTo>
                      <a:lnTo>
                        <a:pt x="3174" y="1064"/>
                      </a:lnTo>
                      <a:lnTo>
                        <a:pt x="3132" y="1067"/>
                      </a:lnTo>
                      <a:lnTo>
                        <a:pt x="283" y="1067"/>
                      </a:lnTo>
                      <a:lnTo>
                        <a:pt x="242" y="1064"/>
                      </a:lnTo>
                      <a:lnTo>
                        <a:pt x="201" y="1055"/>
                      </a:lnTo>
                      <a:lnTo>
                        <a:pt x="163" y="1041"/>
                      </a:lnTo>
                      <a:lnTo>
                        <a:pt x="129" y="1022"/>
                      </a:lnTo>
                      <a:lnTo>
                        <a:pt x="97" y="998"/>
                      </a:lnTo>
                      <a:lnTo>
                        <a:pt x="69" y="971"/>
                      </a:lnTo>
                      <a:lnTo>
                        <a:pt x="46" y="939"/>
                      </a:lnTo>
                      <a:lnTo>
                        <a:pt x="26" y="905"/>
                      </a:lnTo>
                      <a:lnTo>
                        <a:pt x="12" y="867"/>
                      </a:lnTo>
                      <a:lnTo>
                        <a:pt x="3" y="828"/>
                      </a:lnTo>
                      <a:lnTo>
                        <a:pt x="0" y="7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43"/>
                <p:cNvSpPr>
                  <a:spLocks noEditPoints="1"/>
                </p:cNvSpPr>
                <p:nvPr/>
              </p:nvSpPr>
              <p:spPr bwMode="auto">
                <a:xfrm>
                  <a:off x="5919" y="4283"/>
                  <a:ext cx="324" cy="150"/>
                </a:xfrm>
                <a:custGeom>
                  <a:avLst/>
                  <a:gdLst>
                    <a:gd name="T0" fmla="*/ 1430 w 3559"/>
                    <a:gd name="T1" fmla="*/ 274 h 1653"/>
                    <a:gd name="T2" fmla="*/ 1331 w 3559"/>
                    <a:gd name="T3" fmla="*/ 327 h 1653"/>
                    <a:gd name="T4" fmla="*/ 1263 w 3559"/>
                    <a:gd name="T5" fmla="*/ 414 h 1653"/>
                    <a:gd name="T6" fmla="*/ 2297 w 3559"/>
                    <a:gd name="T7" fmla="*/ 414 h 1653"/>
                    <a:gd name="T8" fmla="*/ 2228 w 3559"/>
                    <a:gd name="T9" fmla="*/ 327 h 1653"/>
                    <a:gd name="T10" fmla="*/ 2130 w 3559"/>
                    <a:gd name="T11" fmla="*/ 274 h 1653"/>
                    <a:gd name="T12" fmla="*/ 1507 w 3559"/>
                    <a:gd name="T13" fmla="*/ 262 h 1653"/>
                    <a:gd name="T14" fmla="*/ 2113 w 3559"/>
                    <a:gd name="T15" fmla="*/ 3 h 1653"/>
                    <a:gd name="T16" fmla="*/ 2283 w 3559"/>
                    <a:gd name="T17" fmla="*/ 51 h 1653"/>
                    <a:gd name="T18" fmla="*/ 2424 w 3559"/>
                    <a:gd name="T19" fmla="*/ 149 h 1653"/>
                    <a:gd name="T20" fmla="*/ 2528 w 3559"/>
                    <a:gd name="T21" fmla="*/ 283 h 1653"/>
                    <a:gd name="T22" fmla="*/ 2584 w 3559"/>
                    <a:gd name="T23" fmla="*/ 448 h 1653"/>
                    <a:gd name="T24" fmla="*/ 3348 w 3559"/>
                    <a:gd name="T25" fmla="*/ 460 h 1653"/>
                    <a:gd name="T26" fmla="*/ 3457 w 3559"/>
                    <a:gd name="T27" fmla="*/ 517 h 1653"/>
                    <a:gd name="T28" fmla="*/ 3531 w 3559"/>
                    <a:gd name="T29" fmla="*/ 610 h 1653"/>
                    <a:gd name="T30" fmla="*/ 3559 w 3559"/>
                    <a:gd name="T31" fmla="*/ 728 h 1653"/>
                    <a:gd name="T32" fmla="*/ 3546 w 3559"/>
                    <a:gd name="T33" fmla="*/ 1454 h 1653"/>
                    <a:gd name="T34" fmla="*/ 3489 w 3559"/>
                    <a:gd name="T35" fmla="*/ 1557 h 1653"/>
                    <a:gd name="T36" fmla="*/ 3395 w 3559"/>
                    <a:gd name="T37" fmla="*/ 1627 h 1653"/>
                    <a:gd name="T38" fmla="*/ 3276 w 3559"/>
                    <a:gd name="T39" fmla="*/ 1653 h 1653"/>
                    <a:gd name="T40" fmla="*/ 2072 w 3559"/>
                    <a:gd name="T41" fmla="*/ 1575 h 1653"/>
                    <a:gd name="T42" fmla="*/ 2019 w 3559"/>
                    <a:gd name="T43" fmla="*/ 1475 h 1653"/>
                    <a:gd name="T44" fmla="*/ 1987 w 3559"/>
                    <a:gd name="T45" fmla="*/ 1444 h 1653"/>
                    <a:gd name="T46" fmla="*/ 1933 w 3559"/>
                    <a:gd name="T47" fmla="*/ 1404 h 1653"/>
                    <a:gd name="T48" fmla="*/ 1882 w 3559"/>
                    <a:gd name="T49" fmla="*/ 1381 h 1653"/>
                    <a:gd name="T50" fmla="*/ 1840 w 3559"/>
                    <a:gd name="T51" fmla="*/ 1369 h 1653"/>
                    <a:gd name="T52" fmla="*/ 1748 w 3559"/>
                    <a:gd name="T53" fmla="*/ 1365 h 1653"/>
                    <a:gd name="T54" fmla="*/ 1692 w 3559"/>
                    <a:gd name="T55" fmla="*/ 1377 h 1653"/>
                    <a:gd name="T56" fmla="*/ 1643 w 3559"/>
                    <a:gd name="T57" fmla="*/ 1394 h 1653"/>
                    <a:gd name="T58" fmla="*/ 1616 w 3559"/>
                    <a:gd name="T59" fmla="*/ 1410 h 1653"/>
                    <a:gd name="T60" fmla="*/ 1572 w 3559"/>
                    <a:gd name="T61" fmla="*/ 1444 h 1653"/>
                    <a:gd name="T62" fmla="*/ 1540 w 3559"/>
                    <a:gd name="T63" fmla="*/ 1475 h 1653"/>
                    <a:gd name="T64" fmla="*/ 1486 w 3559"/>
                    <a:gd name="T65" fmla="*/ 1575 h 1653"/>
                    <a:gd name="T66" fmla="*/ 283 w 3559"/>
                    <a:gd name="T67" fmla="*/ 1653 h 1653"/>
                    <a:gd name="T68" fmla="*/ 164 w 3559"/>
                    <a:gd name="T69" fmla="*/ 1627 h 1653"/>
                    <a:gd name="T70" fmla="*/ 69 w 3559"/>
                    <a:gd name="T71" fmla="*/ 1557 h 1653"/>
                    <a:gd name="T72" fmla="*/ 12 w 3559"/>
                    <a:gd name="T73" fmla="*/ 1454 h 1653"/>
                    <a:gd name="T74" fmla="*/ 0 w 3559"/>
                    <a:gd name="T75" fmla="*/ 728 h 1653"/>
                    <a:gd name="T76" fmla="*/ 28 w 3559"/>
                    <a:gd name="T77" fmla="*/ 610 h 1653"/>
                    <a:gd name="T78" fmla="*/ 102 w 3559"/>
                    <a:gd name="T79" fmla="*/ 517 h 1653"/>
                    <a:gd name="T80" fmla="*/ 210 w 3559"/>
                    <a:gd name="T81" fmla="*/ 460 h 1653"/>
                    <a:gd name="T82" fmla="*/ 975 w 3559"/>
                    <a:gd name="T83" fmla="*/ 448 h 1653"/>
                    <a:gd name="T84" fmla="*/ 1031 w 3559"/>
                    <a:gd name="T85" fmla="*/ 283 h 1653"/>
                    <a:gd name="T86" fmla="*/ 1134 w 3559"/>
                    <a:gd name="T87" fmla="*/ 149 h 1653"/>
                    <a:gd name="T88" fmla="*/ 1276 w 3559"/>
                    <a:gd name="T89" fmla="*/ 51 h 1653"/>
                    <a:gd name="T90" fmla="*/ 1445 w 3559"/>
                    <a:gd name="T91" fmla="*/ 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559" h="1653">
                      <a:moveTo>
                        <a:pt x="1507" y="262"/>
                      </a:moveTo>
                      <a:lnTo>
                        <a:pt x="1467" y="265"/>
                      </a:lnTo>
                      <a:lnTo>
                        <a:pt x="1430" y="274"/>
                      </a:lnTo>
                      <a:lnTo>
                        <a:pt x="1394" y="287"/>
                      </a:lnTo>
                      <a:lnTo>
                        <a:pt x="1361" y="304"/>
                      </a:lnTo>
                      <a:lnTo>
                        <a:pt x="1331" y="327"/>
                      </a:lnTo>
                      <a:lnTo>
                        <a:pt x="1305" y="352"/>
                      </a:lnTo>
                      <a:lnTo>
                        <a:pt x="1282" y="381"/>
                      </a:lnTo>
                      <a:lnTo>
                        <a:pt x="1263" y="414"/>
                      </a:lnTo>
                      <a:lnTo>
                        <a:pt x="1247" y="448"/>
                      </a:lnTo>
                      <a:lnTo>
                        <a:pt x="2311" y="448"/>
                      </a:lnTo>
                      <a:lnTo>
                        <a:pt x="2297" y="414"/>
                      </a:lnTo>
                      <a:lnTo>
                        <a:pt x="2278" y="381"/>
                      </a:lnTo>
                      <a:lnTo>
                        <a:pt x="2255" y="352"/>
                      </a:lnTo>
                      <a:lnTo>
                        <a:pt x="2228" y="327"/>
                      </a:lnTo>
                      <a:lnTo>
                        <a:pt x="2198" y="304"/>
                      </a:lnTo>
                      <a:lnTo>
                        <a:pt x="2165" y="287"/>
                      </a:lnTo>
                      <a:lnTo>
                        <a:pt x="2130" y="274"/>
                      </a:lnTo>
                      <a:lnTo>
                        <a:pt x="2091" y="265"/>
                      </a:lnTo>
                      <a:lnTo>
                        <a:pt x="2052" y="262"/>
                      </a:lnTo>
                      <a:lnTo>
                        <a:pt x="1507" y="262"/>
                      </a:lnTo>
                      <a:close/>
                      <a:moveTo>
                        <a:pt x="1507" y="0"/>
                      </a:moveTo>
                      <a:lnTo>
                        <a:pt x="2052" y="0"/>
                      </a:lnTo>
                      <a:lnTo>
                        <a:pt x="2113" y="3"/>
                      </a:lnTo>
                      <a:lnTo>
                        <a:pt x="2171" y="14"/>
                      </a:lnTo>
                      <a:lnTo>
                        <a:pt x="2229" y="29"/>
                      </a:lnTo>
                      <a:lnTo>
                        <a:pt x="2283" y="51"/>
                      </a:lnTo>
                      <a:lnTo>
                        <a:pt x="2333" y="79"/>
                      </a:lnTo>
                      <a:lnTo>
                        <a:pt x="2380" y="111"/>
                      </a:lnTo>
                      <a:lnTo>
                        <a:pt x="2424" y="149"/>
                      </a:lnTo>
                      <a:lnTo>
                        <a:pt x="2463" y="190"/>
                      </a:lnTo>
                      <a:lnTo>
                        <a:pt x="2498" y="235"/>
                      </a:lnTo>
                      <a:lnTo>
                        <a:pt x="2528" y="283"/>
                      </a:lnTo>
                      <a:lnTo>
                        <a:pt x="2552" y="336"/>
                      </a:lnTo>
                      <a:lnTo>
                        <a:pt x="2571" y="391"/>
                      </a:lnTo>
                      <a:lnTo>
                        <a:pt x="2584" y="448"/>
                      </a:lnTo>
                      <a:lnTo>
                        <a:pt x="3264" y="448"/>
                      </a:lnTo>
                      <a:lnTo>
                        <a:pt x="3308" y="452"/>
                      </a:lnTo>
                      <a:lnTo>
                        <a:pt x="3348" y="460"/>
                      </a:lnTo>
                      <a:lnTo>
                        <a:pt x="3388" y="474"/>
                      </a:lnTo>
                      <a:lnTo>
                        <a:pt x="3424" y="493"/>
                      </a:lnTo>
                      <a:lnTo>
                        <a:pt x="3457" y="517"/>
                      </a:lnTo>
                      <a:lnTo>
                        <a:pt x="3486" y="545"/>
                      </a:lnTo>
                      <a:lnTo>
                        <a:pt x="3511" y="575"/>
                      </a:lnTo>
                      <a:lnTo>
                        <a:pt x="3531" y="610"/>
                      </a:lnTo>
                      <a:lnTo>
                        <a:pt x="3546" y="647"/>
                      </a:lnTo>
                      <a:lnTo>
                        <a:pt x="3555" y="687"/>
                      </a:lnTo>
                      <a:lnTo>
                        <a:pt x="3559" y="728"/>
                      </a:lnTo>
                      <a:lnTo>
                        <a:pt x="3559" y="1373"/>
                      </a:lnTo>
                      <a:lnTo>
                        <a:pt x="3555" y="1415"/>
                      </a:lnTo>
                      <a:lnTo>
                        <a:pt x="3546" y="1454"/>
                      </a:lnTo>
                      <a:lnTo>
                        <a:pt x="3532" y="1492"/>
                      </a:lnTo>
                      <a:lnTo>
                        <a:pt x="3513" y="1525"/>
                      </a:lnTo>
                      <a:lnTo>
                        <a:pt x="3489" y="1557"/>
                      </a:lnTo>
                      <a:lnTo>
                        <a:pt x="3462" y="1584"/>
                      </a:lnTo>
                      <a:lnTo>
                        <a:pt x="3430" y="1608"/>
                      </a:lnTo>
                      <a:lnTo>
                        <a:pt x="3395" y="1627"/>
                      </a:lnTo>
                      <a:lnTo>
                        <a:pt x="3357" y="1641"/>
                      </a:lnTo>
                      <a:lnTo>
                        <a:pt x="3318" y="1650"/>
                      </a:lnTo>
                      <a:lnTo>
                        <a:pt x="3276" y="1653"/>
                      </a:lnTo>
                      <a:lnTo>
                        <a:pt x="2087" y="1653"/>
                      </a:lnTo>
                      <a:lnTo>
                        <a:pt x="2082" y="1613"/>
                      </a:lnTo>
                      <a:lnTo>
                        <a:pt x="2072" y="1575"/>
                      </a:lnTo>
                      <a:lnTo>
                        <a:pt x="2059" y="1539"/>
                      </a:lnTo>
                      <a:lnTo>
                        <a:pt x="2041" y="1507"/>
                      </a:lnTo>
                      <a:lnTo>
                        <a:pt x="2019" y="1475"/>
                      </a:lnTo>
                      <a:lnTo>
                        <a:pt x="1992" y="1448"/>
                      </a:lnTo>
                      <a:lnTo>
                        <a:pt x="1990" y="1446"/>
                      </a:lnTo>
                      <a:lnTo>
                        <a:pt x="1987" y="1444"/>
                      </a:lnTo>
                      <a:lnTo>
                        <a:pt x="1968" y="1428"/>
                      </a:lnTo>
                      <a:lnTo>
                        <a:pt x="1948" y="1412"/>
                      </a:lnTo>
                      <a:lnTo>
                        <a:pt x="1933" y="1404"/>
                      </a:lnTo>
                      <a:lnTo>
                        <a:pt x="1915" y="1395"/>
                      </a:lnTo>
                      <a:lnTo>
                        <a:pt x="1898" y="1386"/>
                      </a:lnTo>
                      <a:lnTo>
                        <a:pt x="1882" y="1381"/>
                      </a:lnTo>
                      <a:lnTo>
                        <a:pt x="1867" y="1377"/>
                      </a:lnTo>
                      <a:lnTo>
                        <a:pt x="1854" y="1372"/>
                      </a:lnTo>
                      <a:lnTo>
                        <a:pt x="1840" y="1369"/>
                      </a:lnTo>
                      <a:lnTo>
                        <a:pt x="1811" y="1365"/>
                      </a:lnTo>
                      <a:lnTo>
                        <a:pt x="1780" y="1362"/>
                      </a:lnTo>
                      <a:lnTo>
                        <a:pt x="1748" y="1365"/>
                      </a:lnTo>
                      <a:lnTo>
                        <a:pt x="1718" y="1369"/>
                      </a:lnTo>
                      <a:lnTo>
                        <a:pt x="1705" y="1372"/>
                      </a:lnTo>
                      <a:lnTo>
                        <a:pt x="1692" y="1377"/>
                      </a:lnTo>
                      <a:lnTo>
                        <a:pt x="1676" y="1381"/>
                      </a:lnTo>
                      <a:lnTo>
                        <a:pt x="1661" y="1386"/>
                      </a:lnTo>
                      <a:lnTo>
                        <a:pt x="1643" y="1394"/>
                      </a:lnTo>
                      <a:lnTo>
                        <a:pt x="1627" y="1404"/>
                      </a:lnTo>
                      <a:lnTo>
                        <a:pt x="1621" y="1407"/>
                      </a:lnTo>
                      <a:lnTo>
                        <a:pt x="1616" y="1410"/>
                      </a:lnTo>
                      <a:lnTo>
                        <a:pt x="1610" y="1412"/>
                      </a:lnTo>
                      <a:lnTo>
                        <a:pt x="1591" y="1428"/>
                      </a:lnTo>
                      <a:lnTo>
                        <a:pt x="1572" y="1444"/>
                      </a:lnTo>
                      <a:lnTo>
                        <a:pt x="1569" y="1446"/>
                      </a:lnTo>
                      <a:lnTo>
                        <a:pt x="1566" y="1448"/>
                      </a:lnTo>
                      <a:lnTo>
                        <a:pt x="1540" y="1475"/>
                      </a:lnTo>
                      <a:lnTo>
                        <a:pt x="1518" y="1507"/>
                      </a:lnTo>
                      <a:lnTo>
                        <a:pt x="1499" y="1539"/>
                      </a:lnTo>
                      <a:lnTo>
                        <a:pt x="1486" y="1575"/>
                      </a:lnTo>
                      <a:lnTo>
                        <a:pt x="1476" y="1613"/>
                      </a:lnTo>
                      <a:lnTo>
                        <a:pt x="1472" y="1653"/>
                      </a:lnTo>
                      <a:lnTo>
                        <a:pt x="283" y="1653"/>
                      </a:lnTo>
                      <a:lnTo>
                        <a:pt x="241" y="1650"/>
                      </a:lnTo>
                      <a:lnTo>
                        <a:pt x="201" y="1641"/>
                      </a:lnTo>
                      <a:lnTo>
                        <a:pt x="164" y="1627"/>
                      </a:lnTo>
                      <a:lnTo>
                        <a:pt x="129" y="1608"/>
                      </a:lnTo>
                      <a:lnTo>
                        <a:pt x="98" y="1584"/>
                      </a:lnTo>
                      <a:lnTo>
                        <a:pt x="69" y="1557"/>
                      </a:lnTo>
                      <a:lnTo>
                        <a:pt x="46" y="1525"/>
                      </a:lnTo>
                      <a:lnTo>
                        <a:pt x="26" y="1491"/>
                      </a:lnTo>
                      <a:lnTo>
                        <a:pt x="12" y="1454"/>
                      </a:lnTo>
                      <a:lnTo>
                        <a:pt x="3" y="1415"/>
                      </a:lnTo>
                      <a:lnTo>
                        <a:pt x="0" y="1373"/>
                      </a:lnTo>
                      <a:lnTo>
                        <a:pt x="0" y="728"/>
                      </a:lnTo>
                      <a:lnTo>
                        <a:pt x="3" y="687"/>
                      </a:lnTo>
                      <a:lnTo>
                        <a:pt x="12" y="647"/>
                      </a:lnTo>
                      <a:lnTo>
                        <a:pt x="28" y="610"/>
                      </a:lnTo>
                      <a:lnTo>
                        <a:pt x="47" y="575"/>
                      </a:lnTo>
                      <a:lnTo>
                        <a:pt x="73" y="545"/>
                      </a:lnTo>
                      <a:lnTo>
                        <a:pt x="102" y="517"/>
                      </a:lnTo>
                      <a:lnTo>
                        <a:pt x="134" y="493"/>
                      </a:lnTo>
                      <a:lnTo>
                        <a:pt x="171" y="474"/>
                      </a:lnTo>
                      <a:lnTo>
                        <a:pt x="210" y="460"/>
                      </a:lnTo>
                      <a:lnTo>
                        <a:pt x="252" y="452"/>
                      </a:lnTo>
                      <a:lnTo>
                        <a:pt x="295" y="448"/>
                      </a:lnTo>
                      <a:lnTo>
                        <a:pt x="975" y="448"/>
                      </a:lnTo>
                      <a:lnTo>
                        <a:pt x="988" y="391"/>
                      </a:lnTo>
                      <a:lnTo>
                        <a:pt x="1007" y="336"/>
                      </a:lnTo>
                      <a:lnTo>
                        <a:pt x="1031" y="283"/>
                      </a:lnTo>
                      <a:lnTo>
                        <a:pt x="1060" y="235"/>
                      </a:lnTo>
                      <a:lnTo>
                        <a:pt x="1096" y="190"/>
                      </a:lnTo>
                      <a:lnTo>
                        <a:pt x="1134" y="149"/>
                      </a:lnTo>
                      <a:lnTo>
                        <a:pt x="1178" y="111"/>
                      </a:lnTo>
                      <a:lnTo>
                        <a:pt x="1225" y="79"/>
                      </a:lnTo>
                      <a:lnTo>
                        <a:pt x="1276" y="51"/>
                      </a:lnTo>
                      <a:lnTo>
                        <a:pt x="1330" y="29"/>
                      </a:lnTo>
                      <a:lnTo>
                        <a:pt x="1387" y="14"/>
                      </a:lnTo>
                      <a:lnTo>
                        <a:pt x="1445" y="3"/>
                      </a:lnTo>
                      <a:lnTo>
                        <a:pt x="150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40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" name="그룹 22"/>
          <p:cNvGrpSpPr/>
          <p:nvPr/>
        </p:nvGrpSpPr>
        <p:grpSpPr>
          <a:xfrm>
            <a:off x="752029" y="1258274"/>
            <a:ext cx="10618876" cy="1440000"/>
            <a:chOff x="752029" y="1258274"/>
            <a:chExt cx="10618876" cy="1440000"/>
          </a:xfrm>
        </p:grpSpPr>
        <p:sp>
          <p:nvSpPr>
            <p:cNvPr id="43" name="모서리가 둥근 직사각형 42"/>
            <p:cNvSpPr/>
            <p:nvPr/>
          </p:nvSpPr>
          <p:spPr>
            <a:xfrm>
              <a:off x="2910905" y="1258274"/>
              <a:ext cx="8460000" cy="1440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4C4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endPara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45" name="양쪽 모서리가 둥근 사각형 44"/>
            <p:cNvSpPr/>
            <p:nvPr/>
          </p:nvSpPr>
          <p:spPr>
            <a:xfrm rot="16200000" flipH="1">
              <a:off x="1220029" y="790274"/>
              <a:ext cx="1440000" cy="2376000"/>
            </a:xfrm>
            <a:prstGeom prst="round2Same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rgbClr val="4C4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endParaRPr lang="ko-KR" altLang="en-US" sz="1000" dirty="0">
                <a:solidFill>
                  <a:srgbClr val="07CCB1"/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910858" y="1505624"/>
              <a:ext cx="202433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1.</a:t>
              </a:r>
            </a:p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Korea’s Most Reliable</a:t>
              </a:r>
            </a:p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English Education </a:t>
              </a:r>
            </a:p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Content Provider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43873" y="1442334"/>
              <a:ext cx="725824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No.1 market share in public education with unmatched reputation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15%+ of total revenue and 50% of total staff committed to R&amp;D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Strong networks across major educational stakeholders, esp. Teachers</a:t>
              </a: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9768949" y="1443356"/>
              <a:ext cx="1260000" cy="1003842"/>
              <a:chOff x="8023225" y="4741863"/>
              <a:chExt cx="6299200" cy="5283200"/>
            </a:xfrm>
          </p:grpSpPr>
          <p:sp>
            <p:nvSpPr>
              <p:cNvPr id="33" name="Freeform 47"/>
              <p:cNvSpPr>
                <a:spLocks noEditPoints="1"/>
              </p:cNvSpPr>
              <p:nvPr/>
            </p:nvSpPr>
            <p:spPr bwMode="auto">
              <a:xfrm>
                <a:off x="8531225" y="6672263"/>
                <a:ext cx="2032000" cy="2438400"/>
              </a:xfrm>
              <a:custGeom>
                <a:avLst/>
                <a:gdLst>
                  <a:gd name="T0" fmla="*/ 576 w 3839"/>
                  <a:gd name="T1" fmla="*/ 4033 h 4609"/>
                  <a:gd name="T2" fmla="*/ 576 w 3839"/>
                  <a:gd name="T3" fmla="*/ 3772 h 4609"/>
                  <a:gd name="T4" fmla="*/ 617 w 3839"/>
                  <a:gd name="T5" fmla="*/ 3506 h 4609"/>
                  <a:gd name="T6" fmla="*/ 707 w 3839"/>
                  <a:gd name="T7" fmla="*/ 3258 h 4609"/>
                  <a:gd name="T8" fmla="*/ 842 w 3839"/>
                  <a:gd name="T9" fmla="*/ 3036 h 4609"/>
                  <a:gd name="T10" fmla="*/ 1015 w 3839"/>
                  <a:gd name="T11" fmla="*/ 2846 h 4609"/>
                  <a:gd name="T12" fmla="*/ 1222 w 3839"/>
                  <a:gd name="T13" fmla="*/ 2691 h 4609"/>
                  <a:gd name="T14" fmla="*/ 1457 w 3839"/>
                  <a:gd name="T15" fmla="*/ 2578 h 4609"/>
                  <a:gd name="T16" fmla="*/ 1715 w 3839"/>
                  <a:gd name="T17" fmla="*/ 2512 h 4609"/>
                  <a:gd name="T18" fmla="*/ 1919 w 3839"/>
                  <a:gd name="T19" fmla="*/ 2498 h 4609"/>
                  <a:gd name="T20" fmla="*/ 1772 w 3839"/>
                  <a:gd name="T21" fmla="*/ 2486 h 4609"/>
                  <a:gd name="T22" fmla="*/ 1589 w 3839"/>
                  <a:gd name="T23" fmla="*/ 2439 h 4609"/>
                  <a:gd name="T24" fmla="*/ 1421 w 3839"/>
                  <a:gd name="T25" fmla="*/ 2358 h 4609"/>
                  <a:gd name="T26" fmla="*/ 1274 w 3839"/>
                  <a:gd name="T27" fmla="*/ 2248 h 4609"/>
                  <a:gd name="T28" fmla="*/ 1150 w 3839"/>
                  <a:gd name="T29" fmla="*/ 2112 h 4609"/>
                  <a:gd name="T30" fmla="*/ 1054 w 3839"/>
                  <a:gd name="T31" fmla="*/ 1953 h 4609"/>
                  <a:gd name="T32" fmla="*/ 989 w 3839"/>
                  <a:gd name="T33" fmla="*/ 1778 h 4609"/>
                  <a:gd name="T34" fmla="*/ 960 w 3839"/>
                  <a:gd name="T35" fmla="*/ 1586 h 4609"/>
                  <a:gd name="T36" fmla="*/ 960 w 3839"/>
                  <a:gd name="T37" fmla="*/ 1488 h 4609"/>
                  <a:gd name="T38" fmla="*/ 989 w 3839"/>
                  <a:gd name="T39" fmla="*/ 1296 h 4609"/>
                  <a:gd name="T40" fmla="*/ 1054 w 3839"/>
                  <a:gd name="T41" fmla="*/ 1121 h 4609"/>
                  <a:gd name="T42" fmla="*/ 1150 w 3839"/>
                  <a:gd name="T43" fmla="*/ 962 h 4609"/>
                  <a:gd name="T44" fmla="*/ 1274 w 3839"/>
                  <a:gd name="T45" fmla="*/ 826 h 4609"/>
                  <a:gd name="T46" fmla="*/ 1421 w 3839"/>
                  <a:gd name="T47" fmla="*/ 716 h 4609"/>
                  <a:gd name="T48" fmla="*/ 1589 w 3839"/>
                  <a:gd name="T49" fmla="*/ 635 h 4609"/>
                  <a:gd name="T50" fmla="*/ 1772 w 3839"/>
                  <a:gd name="T51" fmla="*/ 588 h 4609"/>
                  <a:gd name="T52" fmla="*/ 1919 w 3839"/>
                  <a:gd name="T53" fmla="*/ 576 h 4609"/>
                  <a:gd name="T54" fmla="*/ 2066 w 3839"/>
                  <a:gd name="T55" fmla="*/ 588 h 4609"/>
                  <a:gd name="T56" fmla="*/ 2249 w 3839"/>
                  <a:gd name="T57" fmla="*/ 635 h 4609"/>
                  <a:gd name="T58" fmla="*/ 2418 w 3839"/>
                  <a:gd name="T59" fmla="*/ 716 h 4609"/>
                  <a:gd name="T60" fmla="*/ 2564 w 3839"/>
                  <a:gd name="T61" fmla="*/ 826 h 4609"/>
                  <a:gd name="T62" fmla="*/ 2688 w 3839"/>
                  <a:gd name="T63" fmla="*/ 962 h 4609"/>
                  <a:gd name="T64" fmla="*/ 2785 w 3839"/>
                  <a:gd name="T65" fmla="*/ 1121 h 4609"/>
                  <a:gd name="T66" fmla="*/ 2850 w 3839"/>
                  <a:gd name="T67" fmla="*/ 1296 h 4609"/>
                  <a:gd name="T68" fmla="*/ 2878 w 3839"/>
                  <a:gd name="T69" fmla="*/ 1488 h 4609"/>
                  <a:gd name="T70" fmla="*/ 2878 w 3839"/>
                  <a:gd name="T71" fmla="*/ 1586 h 4609"/>
                  <a:gd name="T72" fmla="*/ 2850 w 3839"/>
                  <a:gd name="T73" fmla="*/ 1778 h 4609"/>
                  <a:gd name="T74" fmla="*/ 2785 w 3839"/>
                  <a:gd name="T75" fmla="*/ 1953 h 4609"/>
                  <a:gd name="T76" fmla="*/ 2688 w 3839"/>
                  <a:gd name="T77" fmla="*/ 2112 h 4609"/>
                  <a:gd name="T78" fmla="*/ 2564 w 3839"/>
                  <a:gd name="T79" fmla="*/ 2248 h 4609"/>
                  <a:gd name="T80" fmla="*/ 2418 w 3839"/>
                  <a:gd name="T81" fmla="*/ 2358 h 4609"/>
                  <a:gd name="T82" fmla="*/ 2249 w 3839"/>
                  <a:gd name="T83" fmla="*/ 2439 h 4609"/>
                  <a:gd name="T84" fmla="*/ 2066 w 3839"/>
                  <a:gd name="T85" fmla="*/ 2486 h 4609"/>
                  <a:gd name="T86" fmla="*/ 1919 w 3839"/>
                  <a:gd name="T87" fmla="*/ 2498 h 4609"/>
                  <a:gd name="T88" fmla="*/ 2124 w 3839"/>
                  <a:gd name="T89" fmla="*/ 2512 h 4609"/>
                  <a:gd name="T90" fmla="*/ 2382 w 3839"/>
                  <a:gd name="T91" fmla="*/ 2578 h 4609"/>
                  <a:gd name="T92" fmla="*/ 2616 w 3839"/>
                  <a:gd name="T93" fmla="*/ 2691 h 4609"/>
                  <a:gd name="T94" fmla="*/ 2824 w 3839"/>
                  <a:gd name="T95" fmla="*/ 2846 h 4609"/>
                  <a:gd name="T96" fmla="*/ 2996 w 3839"/>
                  <a:gd name="T97" fmla="*/ 3036 h 4609"/>
                  <a:gd name="T98" fmla="*/ 3132 w 3839"/>
                  <a:gd name="T99" fmla="*/ 3258 h 4609"/>
                  <a:gd name="T100" fmla="*/ 3221 w 3839"/>
                  <a:gd name="T101" fmla="*/ 3506 h 4609"/>
                  <a:gd name="T102" fmla="*/ 3263 w 3839"/>
                  <a:gd name="T103" fmla="*/ 3772 h 4609"/>
                  <a:gd name="T104" fmla="*/ 3263 w 3839"/>
                  <a:gd name="T105" fmla="*/ 4033 h 4609"/>
                  <a:gd name="T106" fmla="*/ 0 w 3839"/>
                  <a:gd name="T107" fmla="*/ 4609 h 4609"/>
                  <a:gd name="T108" fmla="*/ 3839 w 3839"/>
                  <a:gd name="T109" fmla="*/ 0 h 4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39" h="4609">
                    <a:moveTo>
                      <a:pt x="3263" y="4033"/>
                    </a:moveTo>
                    <a:lnTo>
                      <a:pt x="576" y="4033"/>
                    </a:lnTo>
                    <a:lnTo>
                      <a:pt x="576" y="3841"/>
                    </a:lnTo>
                    <a:lnTo>
                      <a:pt x="576" y="3772"/>
                    </a:lnTo>
                    <a:lnTo>
                      <a:pt x="590" y="3637"/>
                    </a:lnTo>
                    <a:lnTo>
                      <a:pt x="617" y="3506"/>
                    </a:lnTo>
                    <a:lnTo>
                      <a:pt x="656" y="3379"/>
                    </a:lnTo>
                    <a:lnTo>
                      <a:pt x="707" y="3258"/>
                    </a:lnTo>
                    <a:lnTo>
                      <a:pt x="769" y="3144"/>
                    </a:lnTo>
                    <a:lnTo>
                      <a:pt x="842" y="3036"/>
                    </a:lnTo>
                    <a:lnTo>
                      <a:pt x="924" y="2937"/>
                    </a:lnTo>
                    <a:lnTo>
                      <a:pt x="1015" y="2846"/>
                    </a:lnTo>
                    <a:lnTo>
                      <a:pt x="1114" y="2764"/>
                    </a:lnTo>
                    <a:lnTo>
                      <a:pt x="1222" y="2691"/>
                    </a:lnTo>
                    <a:lnTo>
                      <a:pt x="1336" y="2629"/>
                    </a:lnTo>
                    <a:lnTo>
                      <a:pt x="1457" y="2578"/>
                    </a:lnTo>
                    <a:lnTo>
                      <a:pt x="1584" y="2539"/>
                    </a:lnTo>
                    <a:lnTo>
                      <a:pt x="1715" y="2512"/>
                    </a:lnTo>
                    <a:lnTo>
                      <a:pt x="1850" y="2498"/>
                    </a:lnTo>
                    <a:lnTo>
                      <a:pt x="1919" y="2498"/>
                    </a:lnTo>
                    <a:lnTo>
                      <a:pt x="1870" y="2496"/>
                    </a:lnTo>
                    <a:lnTo>
                      <a:pt x="1772" y="2486"/>
                    </a:lnTo>
                    <a:lnTo>
                      <a:pt x="1679" y="2467"/>
                    </a:lnTo>
                    <a:lnTo>
                      <a:pt x="1589" y="2439"/>
                    </a:lnTo>
                    <a:lnTo>
                      <a:pt x="1503" y="2403"/>
                    </a:lnTo>
                    <a:lnTo>
                      <a:pt x="1421" y="2358"/>
                    </a:lnTo>
                    <a:lnTo>
                      <a:pt x="1345" y="2306"/>
                    </a:lnTo>
                    <a:lnTo>
                      <a:pt x="1274" y="2248"/>
                    </a:lnTo>
                    <a:lnTo>
                      <a:pt x="1208" y="2182"/>
                    </a:lnTo>
                    <a:lnTo>
                      <a:pt x="1150" y="2112"/>
                    </a:lnTo>
                    <a:lnTo>
                      <a:pt x="1098" y="2035"/>
                    </a:lnTo>
                    <a:lnTo>
                      <a:pt x="1054" y="1953"/>
                    </a:lnTo>
                    <a:lnTo>
                      <a:pt x="1018" y="1867"/>
                    </a:lnTo>
                    <a:lnTo>
                      <a:pt x="989" y="1778"/>
                    </a:lnTo>
                    <a:lnTo>
                      <a:pt x="970" y="1684"/>
                    </a:lnTo>
                    <a:lnTo>
                      <a:pt x="960" y="1586"/>
                    </a:lnTo>
                    <a:lnTo>
                      <a:pt x="959" y="1537"/>
                    </a:lnTo>
                    <a:lnTo>
                      <a:pt x="960" y="1488"/>
                    </a:lnTo>
                    <a:lnTo>
                      <a:pt x="970" y="1390"/>
                    </a:lnTo>
                    <a:lnTo>
                      <a:pt x="989" y="1296"/>
                    </a:lnTo>
                    <a:lnTo>
                      <a:pt x="1018" y="1207"/>
                    </a:lnTo>
                    <a:lnTo>
                      <a:pt x="1054" y="1121"/>
                    </a:lnTo>
                    <a:lnTo>
                      <a:pt x="1098" y="1039"/>
                    </a:lnTo>
                    <a:lnTo>
                      <a:pt x="1150" y="962"/>
                    </a:lnTo>
                    <a:lnTo>
                      <a:pt x="1208" y="892"/>
                    </a:lnTo>
                    <a:lnTo>
                      <a:pt x="1274" y="826"/>
                    </a:lnTo>
                    <a:lnTo>
                      <a:pt x="1345" y="768"/>
                    </a:lnTo>
                    <a:lnTo>
                      <a:pt x="1421" y="716"/>
                    </a:lnTo>
                    <a:lnTo>
                      <a:pt x="1503" y="671"/>
                    </a:lnTo>
                    <a:lnTo>
                      <a:pt x="1589" y="635"/>
                    </a:lnTo>
                    <a:lnTo>
                      <a:pt x="1679" y="607"/>
                    </a:lnTo>
                    <a:lnTo>
                      <a:pt x="1772" y="588"/>
                    </a:lnTo>
                    <a:lnTo>
                      <a:pt x="1870" y="578"/>
                    </a:lnTo>
                    <a:lnTo>
                      <a:pt x="1919" y="576"/>
                    </a:lnTo>
                    <a:lnTo>
                      <a:pt x="1968" y="578"/>
                    </a:lnTo>
                    <a:lnTo>
                      <a:pt x="2066" y="588"/>
                    </a:lnTo>
                    <a:lnTo>
                      <a:pt x="2160" y="607"/>
                    </a:lnTo>
                    <a:lnTo>
                      <a:pt x="2249" y="635"/>
                    </a:lnTo>
                    <a:lnTo>
                      <a:pt x="2335" y="671"/>
                    </a:lnTo>
                    <a:lnTo>
                      <a:pt x="2418" y="716"/>
                    </a:lnTo>
                    <a:lnTo>
                      <a:pt x="2494" y="768"/>
                    </a:lnTo>
                    <a:lnTo>
                      <a:pt x="2564" y="826"/>
                    </a:lnTo>
                    <a:lnTo>
                      <a:pt x="2631" y="892"/>
                    </a:lnTo>
                    <a:lnTo>
                      <a:pt x="2688" y="962"/>
                    </a:lnTo>
                    <a:lnTo>
                      <a:pt x="2740" y="1039"/>
                    </a:lnTo>
                    <a:lnTo>
                      <a:pt x="2785" y="1121"/>
                    </a:lnTo>
                    <a:lnTo>
                      <a:pt x="2821" y="1207"/>
                    </a:lnTo>
                    <a:lnTo>
                      <a:pt x="2850" y="1296"/>
                    </a:lnTo>
                    <a:lnTo>
                      <a:pt x="2868" y="1390"/>
                    </a:lnTo>
                    <a:lnTo>
                      <a:pt x="2878" y="1488"/>
                    </a:lnTo>
                    <a:lnTo>
                      <a:pt x="2880" y="1537"/>
                    </a:lnTo>
                    <a:lnTo>
                      <a:pt x="2878" y="1586"/>
                    </a:lnTo>
                    <a:lnTo>
                      <a:pt x="2868" y="1684"/>
                    </a:lnTo>
                    <a:lnTo>
                      <a:pt x="2850" y="1778"/>
                    </a:lnTo>
                    <a:lnTo>
                      <a:pt x="2821" y="1867"/>
                    </a:lnTo>
                    <a:lnTo>
                      <a:pt x="2785" y="1953"/>
                    </a:lnTo>
                    <a:lnTo>
                      <a:pt x="2740" y="2035"/>
                    </a:lnTo>
                    <a:lnTo>
                      <a:pt x="2688" y="2112"/>
                    </a:lnTo>
                    <a:lnTo>
                      <a:pt x="2631" y="2182"/>
                    </a:lnTo>
                    <a:lnTo>
                      <a:pt x="2564" y="2248"/>
                    </a:lnTo>
                    <a:lnTo>
                      <a:pt x="2494" y="2306"/>
                    </a:lnTo>
                    <a:lnTo>
                      <a:pt x="2418" y="2358"/>
                    </a:lnTo>
                    <a:lnTo>
                      <a:pt x="2335" y="2403"/>
                    </a:lnTo>
                    <a:lnTo>
                      <a:pt x="2249" y="2439"/>
                    </a:lnTo>
                    <a:lnTo>
                      <a:pt x="2160" y="2467"/>
                    </a:lnTo>
                    <a:lnTo>
                      <a:pt x="2066" y="2486"/>
                    </a:lnTo>
                    <a:lnTo>
                      <a:pt x="1968" y="2496"/>
                    </a:lnTo>
                    <a:lnTo>
                      <a:pt x="1919" y="2498"/>
                    </a:lnTo>
                    <a:lnTo>
                      <a:pt x="1988" y="2498"/>
                    </a:lnTo>
                    <a:lnTo>
                      <a:pt x="2124" y="2512"/>
                    </a:lnTo>
                    <a:lnTo>
                      <a:pt x="2255" y="2539"/>
                    </a:lnTo>
                    <a:lnTo>
                      <a:pt x="2382" y="2578"/>
                    </a:lnTo>
                    <a:lnTo>
                      <a:pt x="2502" y="2629"/>
                    </a:lnTo>
                    <a:lnTo>
                      <a:pt x="2616" y="2691"/>
                    </a:lnTo>
                    <a:lnTo>
                      <a:pt x="2724" y="2764"/>
                    </a:lnTo>
                    <a:lnTo>
                      <a:pt x="2824" y="2846"/>
                    </a:lnTo>
                    <a:lnTo>
                      <a:pt x="2914" y="2937"/>
                    </a:lnTo>
                    <a:lnTo>
                      <a:pt x="2996" y="3036"/>
                    </a:lnTo>
                    <a:lnTo>
                      <a:pt x="3070" y="3144"/>
                    </a:lnTo>
                    <a:lnTo>
                      <a:pt x="3132" y="3258"/>
                    </a:lnTo>
                    <a:lnTo>
                      <a:pt x="3182" y="3379"/>
                    </a:lnTo>
                    <a:lnTo>
                      <a:pt x="3221" y="3506"/>
                    </a:lnTo>
                    <a:lnTo>
                      <a:pt x="3248" y="3637"/>
                    </a:lnTo>
                    <a:lnTo>
                      <a:pt x="3263" y="3772"/>
                    </a:lnTo>
                    <a:lnTo>
                      <a:pt x="3263" y="3841"/>
                    </a:lnTo>
                    <a:lnTo>
                      <a:pt x="3263" y="4033"/>
                    </a:lnTo>
                    <a:close/>
                    <a:moveTo>
                      <a:pt x="0" y="0"/>
                    </a:moveTo>
                    <a:lnTo>
                      <a:pt x="0" y="4609"/>
                    </a:lnTo>
                    <a:lnTo>
                      <a:pt x="3839" y="4609"/>
                    </a:lnTo>
                    <a:lnTo>
                      <a:pt x="38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4" name="그룹 33"/>
              <p:cNvGrpSpPr/>
              <p:nvPr/>
            </p:nvGrpSpPr>
            <p:grpSpPr>
              <a:xfrm>
                <a:off x="8023225" y="4741863"/>
                <a:ext cx="6299200" cy="5283200"/>
                <a:chOff x="8023225" y="4741863"/>
                <a:chExt cx="6299200" cy="5283200"/>
              </a:xfrm>
            </p:grpSpPr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8023225" y="5757863"/>
                  <a:ext cx="6299200" cy="4267200"/>
                </a:xfrm>
                <a:custGeom>
                  <a:avLst/>
                  <a:gdLst>
                    <a:gd name="T0" fmla="*/ 7489 w 11905"/>
                    <a:gd name="T1" fmla="*/ 0 h 8065"/>
                    <a:gd name="T2" fmla="*/ 11329 w 11905"/>
                    <a:gd name="T3" fmla="*/ 384 h 8065"/>
                    <a:gd name="T4" fmla="*/ 11386 w 11905"/>
                    <a:gd name="T5" fmla="*/ 393 h 8065"/>
                    <a:gd name="T6" fmla="*/ 11452 w 11905"/>
                    <a:gd name="T7" fmla="*/ 428 h 8065"/>
                    <a:gd name="T8" fmla="*/ 11498 w 11905"/>
                    <a:gd name="T9" fmla="*/ 485 h 8065"/>
                    <a:gd name="T10" fmla="*/ 11521 w 11905"/>
                    <a:gd name="T11" fmla="*/ 557 h 8065"/>
                    <a:gd name="T12" fmla="*/ 11521 w 11905"/>
                    <a:gd name="T13" fmla="*/ 7489 h 8065"/>
                    <a:gd name="T14" fmla="*/ 11512 w 11905"/>
                    <a:gd name="T15" fmla="*/ 7547 h 8065"/>
                    <a:gd name="T16" fmla="*/ 11478 w 11905"/>
                    <a:gd name="T17" fmla="*/ 7612 h 8065"/>
                    <a:gd name="T18" fmla="*/ 11420 w 11905"/>
                    <a:gd name="T19" fmla="*/ 7659 h 8065"/>
                    <a:gd name="T20" fmla="*/ 11348 w 11905"/>
                    <a:gd name="T21" fmla="*/ 7681 h 8065"/>
                    <a:gd name="T22" fmla="*/ 576 w 11905"/>
                    <a:gd name="T23" fmla="*/ 7682 h 8065"/>
                    <a:gd name="T24" fmla="*/ 518 w 11905"/>
                    <a:gd name="T25" fmla="*/ 7674 h 8065"/>
                    <a:gd name="T26" fmla="*/ 454 w 11905"/>
                    <a:gd name="T27" fmla="*/ 7638 h 8065"/>
                    <a:gd name="T28" fmla="*/ 408 w 11905"/>
                    <a:gd name="T29" fmla="*/ 7582 h 8065"/>
                    <a:gd name="T30" fmla="*/ 385 w 11905"/>
                    <a:gd name="T31" fmla="*/ 7509 h 8065"/>
                    <a:gd name="T32" fmla="*/ 385 w 11905"/>
                    <a:gd name="T33" fmla="*/ 576 h 8065"/>
                    <a:gd name="T34" fmla="*/ 392 w 11905"/>
                    <a:gd name="T35" fmla="*/ 520 h 8065"/>
                    <a:gd name="T36" fmla="*/ 428 w 11905"/>
                    <a:gd name="T37" fmla="*/ 454 h 8065"/>
                    <a:gd name="T38" fmla="*/ 484 w 11905"/>
                    <a:gd name="T39" fmla="*/ 407 h 8065"/>
                    <a:gd name="T40" fmla="*/ 556 w 11905"/>
                    <a:gd name="T41" fmla="*/ 384 h 8065"/>
                    <a:gd name="T42" fmla="*/ 4417 w 11905"/>
                    <a:gd name="T43" fmla="*/ 384 h 8065"/>
                    <a:gd name="T44" fmla="*/ 576 w 11905"/>
                    <a:gd name="T45" fmla="*/ 0 h 8065"/>
                    <a:gd name="T46" fmla="*/ 405 w 11905"/>
                    <a:gd name="T47" fmla="*/ 26 h 8065"/>
                    <a:gd name="T48" fmla="*/ 209 w 11905"/>
                    <a:gd name="T49" fmla="*/ 131 h 8065"/>
                    <a:gd name="T50" fmla="*/ 69 w 11905"/>
                    <a:gd name="T51" fmla="*/ 302 h 8065"/>
                    <a:gd name="T52" fmla="*/ 1 w 11905"/>
                    <a:gd name="T53" fmla="*/ 517 h 8065"/>
                    <a:gd name="T54" fmla="*/ 0 w 11905"/>
                    <a:gd name="T55" fmla="*/ 7489 h 8065"/>
                    <a:gd name="T56" fmla="*/ 24 w 11905"/>
                    <a:gd name="T57" fmla="*/ 7661 h 8065"/>
                    <a:gd name="T58" fmla="*/ 131 w 11905"/>
                    <a:gd name="T59" fmla="*/ 7857 h 8065"/>
                    <a:gd name="T60" fmla="*/ 301 w 11905"/>
                    <a:gd name="T61" fmla="*/ 7998 h 8065"/>
                    <a:gd name="T62" fmla="*/ 517 w 11905"/>
                    <a:gd name="T63" fmla="*/ 8064 h 8065"/>
                    <a:gd name="T64" fmla="*/ 11329 w 11905"/>
                    <a:gd name="T65" fmla="*/ 8065 h 8065"/>
                    <a:gd name="T66" fmla="*/ 11501 w 11905"/>
                    <a:gd name="T67" fmla="*/ 8041 h 8065"/>
                    <a:gd name="T68" fmla="*/ 11695 w 11905"/>
                    <a:gd name="T69" fmla="*/ 7934 h 8065"/>
                    <a:gd name="T70" fmla="*/ 11836 w 11905"/>
                    <a:gd name="T71" fmla="*/ 7764 h 8065"/>
                    <a:gd name="T72" fmla="*/ 11903 w 11905"/>
                    <a:gd name="T73" fmla="*/ 7548 h 8065"/>
                    <a:gd name="T74" fmla="*/ 11905 w 11905"/>
                    <a:gd name="T75" fmla="*/ 576 h 8065"/>
                    <a:gd name="T76" fmla="*/ 11880 w 11905"/>
                    <a:gd name="T77" fmla="*/ 405 h 8065"/>
                    <a:gd name="T78" fmla="*/ 11774 w 11905"/>
                    <a:gd name="T79" fmla="*/ 210 h 8065"/>
                    <a:gd name="T80" fmla="*/ 11603 w 11905"/>
                    <a:gd name="T81" fmla="*/ 69 h 8065"/>
                    <a:gd name="T82" fmla="*/ 11388 w 11905"/>
                    <a:gd name="T83" fmla="*/ 3 h 80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1905" h="8065">
                      <a:moveTo>
                        <a:pt x="11329" y="0"/>
                      </a:moveTo>
                      <a:lnTo>
                        <a:pt x="7489" y="0"/>
                      </a:lnTo>
                      <a:lnTo>
                        <a:pt x="7489" y="384"/>
                      </a:lnTo>
                      <a:lnTo>
                        <a:pt x="11329" y="384"/>
                      </a:lnTo>
                      <a:lnTo>
                        <a:pt x="11348" y="384"/>
                      </a:lnTo>
                      <a:lnTo>
                        <a:pt x="11386" y="393"/>
                      </a:lnTo>
                      <a:lnTo>
                        <a:pt x="11420" y="407"/>
                      </a:lnTo>
                      <a:lnTo>
                        <a:pt x="11452" y="428"/>
                      </a:lnTo>
                      <a:lnTo>
                        <a:pt x="11478" y="454"/>
                      </a:lnTo>
                      <a:lnTo>
                        <a:pt x="11498" y="485"/>
                      </a:lnTo>
                      <a:lnTo>
                        <a:pt x="11512" y="520"/>
                      </a:lnTo>
                      <a:lnTo>
                        <a:pt x="11521" y="557"/>
                      </a:lnTo>
                      <a:lnTo>
                        <a:pt x="11521" y="576"/>
                      </a:lnTo>
                      <a:lnTo>
                        <a:pt x="11521" y="7489"/>
                      </a:lnTo>
                      <a:lnTo>
                        <a:pt x="11521" y="7509"/>
                      </a:lnTo>
                      <a:lnTo>
                        <a:pt x="11512" y="7547"/>
                      </a:lnTo>
                      <a:lnTo>
                        <a:pt x="11498" y="7582"/>
                      </a:lnTo>
                      <a:lnTo>
                        <a:pt x="11478" y="7612"/>
                      </a:lnTo>
                      <a:lnTo>
                        <a:pt x="11452" y="7638"/>
                      </a:lnTo>
                      <a:lnTo>
                        <a:pt x="11420" y="7659"/>
                      </a:lnTo>
                      <a:lnTo>
                        <a:pt x="11386" y="7674"/>
                      </a:lnTo>
                      <a:lnTo>
                        <a:pt x="11348" y="7681"/>
                      </a:lnTo>
                      <a:lnTo>
                        <a:pt x="11329" y="7682"/>
                      </a:lnTo>
                      <a:lnTo>
                        <a:pt x="576" y="7682"/>
                      </a:lnTo>
                      <a:lnTo>
                        <a:pt x="556" y="7681"/>
                      </a:lnTo>
                      <a:lnTo>
                        <a:pt x="518" y="7674"/>
                      </a:lnTo>
                      <a:lnTo>
                        <a:pt x="484" y="7659"/>
                      </a:lnTo>
                      <a:lnTo>
                        <a:pt x="454" y="7638"/>
                      </a:lnTo>
                      <a:lnTo>
                        <a:pt x="428" y="7612"/>
                      </a:lnTo>
                      <a:lnTo>
                        <a:pt x="408" y="7582"/>
                      </a:lnTo>
                      <a:lnTo>
                        <a:pt x="392" y="7547"/>
                      </a:lnTo>
                      <a:lnTo>
                        <a:pt x="385" y="7509"/>
                      </a:lnTo>
                      <a:lnTo>
                        <a:pt x="385" y="7489"/>
                      </a:lnTo>
                      <a:lnTo>
                        <a:pt x="385" y="576"/>
                      </a:lnTo>
                      <a:lnTo>
                        <a:pt x="385" y="557"/>
                      </a:lnTo>
                      <a:lnTo>
                        <a:pt x="392" y="520"/>
                      </a:lnTo>
                      <a:lnTo>
                        <a:pt x="408" y="485"/>
                      </a:lnTo>
                      <a:lnTo>
                        <a:pt x="428" y="454"/>
                      </a:lnTo>
                      <a:lnTo>
                        <a:pt x="454" y="428"/>
                      </a:lnTo>
                      <a:lnTo>
                        <a:pt x="484" y="407"/>
                      </a:lnTo>
                      <a:lnTo>
                        <a:pt x="518" y="393"/>
                      </a:lnTo>
                      <a:lnTo>
                        <a:pt x="556" y="384"/>
                      </a:lnTo>
                      <a:lnTo>
                        <a:pt x="576" y="384"/>
                      </a:lnTo>
                      <a:lnTo>
                        <a:pt x="4417" y="384"/>
                      </a:lnTo>
                      <a:lnTo>
                        <a:pt x="4417" y="0"/>
                      </a:lnTo>
                      <a:lnTo>
                        <a:pt x="576" y="0"/>
                      </a:lnTo>
                      <a:lnTo>
                        <a:pt x="517" y="3"/>
                      </a:lnTo>
                      <a:lnTo>
                        <a:pt x="405" y="26"/>
                      </a:lnTo>
                      <a:lnTo>
                        <a:pt x="301" y="69"/>
                      </a:lnTo>
                      <a:lnTo>
                        <a:pt x="209" y="131"/>
                      </a:lnTo>
                      <a:lnTo>
                        <a:pt x="131" y="210"/>
                      </a:lnTo>
                      <a:lnTo>
                        <a:pt x="69" y="302"/>
                      </a:lnTo>
                      <a:lnTo>
                        <a:pt x="24" y="405"/>
                      </a:lnTo>
                      <a:lnTo>
                        <a:pt x="1" y="517"/>
                      </a:lnTo>
                      <a:lnTo>
                        <a:pt x="0" y="576"/>
                      </a:lnTo>
                      <a:lnTo>
                        <a:pt x="0" y="7489"/>
                      </a:lnTo>
                      <a:lnTo>
                        <a:pt x="1" y="7548"/>
                      </a:lnTo>
                      <a:lnTo>
                        <a:pt x="24" y="7661"/>
                      </a:lnTo>
                      <a:lnTo>
                        <a:pt x="69" y="7764"/>
                      </a:lnTo>
                      <a:lnTo>
                        <a:pt x="131" y="7857"/>
                      </a:lnTo>
                      <a:lnTo>
                        <a:pt x="209" y="7934"/>
                      </a:lnTo>
                      <a:lnTo>
                        <a:pt x="301" y="7998"/>
                      </a:lnTo>
                      <a:lnTo>
                        <a:pt x="405" y="8041"/>
                      </a:lnTo>
                      <a:lnTo>
                        <a:pt x="517" y="8064"/>
                      </a:lnTo>
                      <a:lnTo>
                        <a:pt x="576" y="8065"/>
                      </a:lnTo>
                      <a:lnTo>
                        <a:pt x="11329" y="8065"/>
                      </a:lnTo>
                      <a:lnTo>
                        <a:pt x="11388" y="8064"/>
                      </a:lnTo>
                      <a:lnTo>
                        <a:pt x="11501" y="8041"/>
                      </a:lnTo>
                      <a:lnTo>
                        <a:pt x="11603" y="7998"/>
                      </a:lnTo>
                      <a:lnTo>
                        <a:pt x="11695" y="7934"/>
                      </a:lnTo>
                      <a:lnTo>
                        <a:pt x="11774" y="7857"/>
                      </a:lnTo>
                      <a:lnTo>
                        <a:pt x="11836" y="7764"/>
                      </a:lnTo>
                      <a:lnTo>
                        <a:pt x="11880" y="7661"/>
                      </a:lnTo>
                      <a:lnTo>
                        <a:pt x="11903" y="7548"/>
                      </a:lnTo>
                      <a:lnTo>
                        <a:pt x="11905" y="7489"/>
                      </a:lnTo>
                      <a:lnTo>
                        <a:pt x="11905" y="576"/>
                      </a:lnTo>
                      <a:lnTo>
                        <a:pt x="11903" y="517"/>
                      </a:lnTo>
                      <a:lnTo>
                        <a:pt x="11880" y="405"/>
                      </a:lnTo>
                      <a:lnTo>
                        <a:pt x="11836" y="302"/>
                      </a:lnTo>
                      <a:lnTo>
                        <a:pt x="11774" y="210"/>
                      </a:lnTo>
                      <a:lnTo>
                        <a:pt x="11695" y="131"/>
                      </a:lnTo>
                      <a:lnTo>
                        <a:pt x="11603" y="69"/>
                      </a:lnTo>
                      <a:lnTo>
                        <a:pt x="11501" y="26"/>
                      </a:lnTo>
                      <a:lnTo>
                        <a:pt x="11388" y="3"/>
                      </a:lnTo>
                      <a:lnTo>
                        <a:pt x="11329" y="0"/>
                      </a:lnTo>
                      <a:close/>
                    </a:path>
                  </a:pathLst>
                </a:cu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49"/>
                <p:cNvSpPr>
                  <a:spLocks noEditPoints="1"/>
                </p:cNvSpPr>
                <p:nvPr/>
              </p:nvSpPr>
              <p:spPr bwMode="auto">
                <a:xfrm>
                  <a:off x="8734425" y="6875463"/>
                  <a:ext cx="1625600" cy="2033588"/>
                </a:xfrm>
                <a:custGeom>
                  <a:avLst/>
                  <a:gdLst>
                    <a:gd name="T0" fmla="*/ 1824 w 3073"/>
                    <a:gd name="T1" fmla="*/ 2340 h 3841"/>
                    <a:gd name="T2" fmla="*/ 2226 w 3073"/>
                    <a:gd name="T3" fmla="*/ 2533 h 3841"/>
                    <a:gd name="T4" fmla="*/ 2521 w 3073"/>
                    <a:gd name="T5" fmla="*/ 2859 h 3841"/>
                    <a:gd name="T6" fmla="*/ 2675 w 3073"/>
                    <a:gd name="T7" fmla="*/ 3281 h 3841"/>
                    <a:gd name="T8" fmla="*/ 386 w 3073"/>
                    <a:gd name="T9" fmla="*/ 3397 h 3841"/>
                    <a:gd name="T10" fmla="*/ 498 w 3073"/>
                    <a:gd name="T11" fmla="*/ 2957 h 3841"/>
                    <a:gd name="T12" fmla="*/ 761 w 3073"/>
                    <a:gd name="T13" fmla="*/ 2604 h 3841"/>
                    <a:gd name="T14" fmla="*/ 1140 w 3073"/>
                    <a:gd name="T15" fmla="*/ 2373 h 3841"/>
                    <a:gd name="T16" fmla="*/ 1536 w 3073"/>
                    <a:gd name="T17" fmla="*/ 2304 h 3841"/>
                    <a:gd name="T18" fmla="*/ 792 w 3073"/>
                    <a:gd name="T19" fmla="*/ 960 h 3841"/>
                    <a:gd name="T20" fmla="*/ 921 w 3073"/>
                    <a:gd name="T21" fmla="*/ 693 h 3841"/>
                    <a:gd name="T22" fmla="*/ 1139 w 3073"/>
                    <a:gd name="T23" fmla="*/ 495 h 3841"/>
                    <a:gd name="T24" fmla="*/ 1420 w 3073"/>
                    <a:gd name="T25" fmla="*/ 393 h 3841"/>
                    <a:gd name="T26" fmla="*/ 1653 w 3073"/>
                    <a:gd name="T27" fmla="*/ 393 h 3841"/>
                    <a:gd name="T28" fmla="*/ 1934 w 3073"/>
                    <a:gd name="T29" fmla="*/ 495 h 3841"/>
                    <a:gd name="T30" fmla="*/ 2151 w 3073"/>
                    <a:gd name="T31" fmla="*/ 693 h 3841"/>
                    <a:gd name="T32" fmla="*/ 2281 w 3073"/>
                    <a:gd name="T33" fmla="*/ 960 h 3841"/>
                    <a:gd name="T34" fmla="*/ 2304 w 3073"/>
                    <a:gd name="T35" fmla="*/ 1191 h 3841"/>
                    <a:gd name="T36" fmla="*/ 2229 w 3073"/>
                    <a:gd name="T37" fmla="*/ 1485 h 3841"/>
                    <a:gd name="T38" fmla="*/ 2053 w 3073"/>
                    <a:gd name="T39" fmla="*/ 1721 h 3841"/>
                    <a:gd name="T40" fmla="*/ 1800 w 3073"/>
                    <a:gd name="T41" fmla="*/ 1874 h 3841"/>
                    <a:gd name="T42" fmla="*/ 1536 w 3073"/>
                    <a:gd name="T43" fmla="*/ 1920 h 3841"/>
                    <a:gd name="T44" fmla="*/ 1273 w 3073"/>
                    <a:gd name="T45" fmla="*/ 1874 h 3841"/>
                    <a:gd name="T46" fmla="*/ 1019 w 3073"/>
                    <a:gd name="T47" fmla="*/ 1721 h 3841"/>
                    <a:gd name="T48" fmla="*/ 844 w 3073"/>
                    <a:gd name="T49" fmla="*/ 1485 h 3841"/>
                    <a:gd name="T50" fmla="*/ 769 w 3073"/>
                    <a:gd name="T51" fmla="*/ 1191 h 3841"/>
                    <a:gd name="T52" fmla="*/ 3073 w 3073"/>
                    <a:gd name="T53" fmla="*/ 3841 h 3841"/>
                    <a:gd name="T54" fmla="*/ 3048 w 3073"/>
                    <a:gd name="T55" fmla="*/ 3180 h 3841"/>
                    <a:gd name="T56" fmla="*/ 2912 w 3073"/>
                    <a:gd name="T57" fmla="*/ 2774 h 3841"/>
                    <a:gd name="T58" fmla="*/ 2675 w 3073"/>
                    <a:gd name="T59" fmla="*/ 2428 h 3841"/>
                    <a:gd name="T60" fmla="*/ 2354 w 3073"/>
                    <a:gd name="T61" fmla="*/ 2157 h 3841"/>
                    <a:gd name="T62" fmla="*/ 2366 w 3073"/>
                    <a:gd name="T63" fmla="*/ 1950 h 3841"/>
                    <a:gd name="T64" fmla="*/ 2636 w 3073"/>
                    <a:gd name="T65" fmla="*/ 1495 h 3841"/>
                    <a:gd name="T66" fmla="*/ 2687 w 3073"/>
                    <a:gd name="T67" fmla="*/ 1093 h 3841"/>
                    <a:gd name="T68" fmla="*/ 2575 w 3073"/>
                    <a:gd name="T69" fmla="*/ 652 h 3841"/>
                    <a:gd name="T70" fmla="*/ 2311 w 3073"/>
                    <a:gd name="T71" fmla="*/ 299 h 3841"/>
                    <a:gd name="T72" fmla="*/ 1932 w 3073"/>
                    <a:gd name="T73" fmla="*/ 69 h 3841"/>
                    <a:gd name="T74" fmla="*/ 1536 w 3073"/>
                    <a:gd name="T75" fmla="*/ 0 h 3841"/>
                    <a:gd name="T76" fmla="*/ 1140 w 3073"/>
                    <a:gd name="T77" fmla="*/ 69 h 3841"/>
                    <a:gd name="T78" fmla="*/ 761 w 3073"/>
                    <a:gd name="T79" fmla="*/ 299 h 3841"/>
                    <a:gd name="T80" fmla="*/ 498 w 3073"/>
                    <a:gd name="T81" fmla="*/ 652 h 3841"/>
                    <a:gd name="T82" fmla="*/ 386 w 3073"/>
                    <a:gd name="T83" fmla="*/ 1093 h 3841"/>
                    <a:gd name="T84" fmla="*/ 436 w 3073"/>
                    <a:gd name="T85" fmla="*/ 1495 h 3841"/>
                    <a:gd name="T86" fmla="*/ 707 w 3073"/>
                    <a:gd name="T87" fmla="*/ 1950 h 3841"/>
                    <a:gd name="T88" fmla="*/ 718 w 3073"/>
                    <a:gd name="T89" fmla="*/ 2157 h 3841"/>
                    <a:gd name="T90" fmla="*/ 397 w 3073"/>
                    <a:gd name="T91" fmla="*/ 2428 h 3841"/>
                    <a:gd name="T92" fmla="*/ 161 w 3073"/>
                    <a:gd name="T93" fmla="*/ 2774 h 3841"/>
                    <a:gd name="T94" fmla="*/ 24 w 3073"/>
                    <a:gd name="T95" fmla="*/ 3180 h 3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073" h="3841">
                      <a:moveTo>
                        <a:pt x="1536" y="2304"/>
                      </a:moveTo>
                      <a:lnTo>
                        <a:pt x="1595" y="2306"/>
                      </a:lnTo>
                      <a:lnTo>
                        <a:pt x="1712" y="2317"/>
                      </a:lnTo>
                      <a:lnTo>
                        <a:pt x="1824" y="2340"/>
                      </a:lnTo>
                      <a:lnTo>
                        <a:pt x="1932" y="2373"/>
                      </a:lnTo>
                      <a:lnTo>
                        <a:pt x="2036" y="2418"/>
                      </a:lnTo>
                      <a:lnTo>
                        <a:pt x="2134" y="2471"/>
                      </a:lnTo>
                      <a:lnTo>
                        <a:pt x="2226" y="2533"/>
                      </a:lnTo>
                      <a:lnTo>
                        <a:pt x="2311" y="2604"/>
                      </a:lnTo>
                      <a:lnTo>
                        <a:pt x="2389" y="2682"/>
                      </a:lnTo>
                      <a:lnTo>
                        <a:pt x="2459" y="2767"/>
                      </a:lnTo>
                      <a:lnTo>
                        <a:pt x="2521" y="2859"/>
                      </a:lnTo>
                      <a:lnTo>
                        <a:pt x="2575" y="2957"/>
                      </a:lnTo>
                      <a:lnTo>
                        <a:pt x="2619" y="3060"/>
                      </a:lnTo>
                      <a:lnTo>
                        <a:pt x="2652" y="3168"/>
                      </a:lnTo>
                      <a:lnTo>
                        <a:pt x="2675" y="3281"/>
                      </a:lnTo>
                      <a:lnTo>
                        <a:pt x="2687" y="3397"/>
                      </a:lnTo>
                      <a:lnTo>
                        <a:pt x="2688" y="3456"/>
                      </a:lnTo>
                      <a:lnTo>
                        <a:pt x="384" y="3456"/>
                      </a:lnTo>
                      <a:lnTo>
                        <a:pt x="386" y="3397"/>
                      </a:lnTo>
                      <a:lnTo>
                        <a:pt x="397" y="3281"/>
                      </a:lnTo>
                      <a:lnTo>
                        <a:pt x="420" y="3168"/>
                      </a:lnTo>
                      <a:lnTo>
                        <a:pt x="453" y="3060"/>
                      </a:lnTo>
                      <a:lnTo>
                        <a:pt x="498" y="2957"/>
                      </a:lnTo>
                      <a:lnTo>
                        <a:pt x="551" y="2859"/>
                      </a:lnTo>
                      <a:lnTo>
                        <a:pt x="613" y="2767"/>
                      </a:lnTo>
                      <a:lnTo>
                        <a:pt x="684" y="2682"/>
                      </a:lnTo>
                      <a:lnTo>
                        <a:pt x="761" y="2604"/>
                      </a:lnTo>
                      <a:lnTo>
                        <a:pt x="846" y="2533"/>
                      </a:lnTo>
                      <a:lnTo>
                        <a:pt x="939" y="2471"/>
                      </a:lnTo>
                      <a:lnTo>
                        <a:pt x="1037" y="2418"/>
                      </a:lnTo>
                      <a:lnTo>
                        <a:pt x="1140" y="2373"/>
                      </a:lnTo>
                      <a:lnTo>
                        <a:pt x="1248" y="2340"/>
                      </a:lnTo>
                      <a:lnTo>
                        <a:pt x="1361" y="2317"/>
                      </a:lnTo>
                      <a:lnTo>
                        <a:pt x="1477" y="2306"/>
                      </a:lnTo>
                      <a:lnTo>
                        <a:pt x="1536" y="2304"/>
                      </a:lnTo>
                      <a:close/>
                      <a:moveTo>
                        <a:pt x="769" y="1152"/>
                      </a:moveTo>
                      <a:lnTo>
                        <a:pt x="769" y="1113"/>
                      </a:lnTo>
                      <a:lnTo>
                        <a:pt x="777" y="1035"/>
                      </a:lnTo>
                      <a:lnTo>
                        <a:pt x="792" y="960"/>
                      </a:lnTo>
                      <a:lnTo>
                        <a:pt x="815" y="888"/>
                      </a:lnTo>
                      <a:lnTo>
                        <a:pt x="844" y="819"/>
                      </a:lnTo>
                      <a:lnTo>
                        <a:pt x="880" y="754"/>
                      </a:lnTo>
                      <a:lnTo>
                        <a:pt x="921" y="693"/>
                      </a:lnTo>
                      <a:lnTo>
                        <a:pt x="967" y="635"/>
                      </a:lnTo>
                      <a:lnTo>
                        <a:pt x="1019" y="583"/>
                      </a:lnTo>
                      <a:lnTo>
                        <a:pt x="1077" y="537"/>
                      </a:lnTo>
                      <a:lnTo>
                        <a:pt x="1139" y="495"/>
                      </a:lnTo>
                      <a:lnTo>
                        <a:pt x="1204" y="459"/>
                      </a:lnTo>
                      <a:lnTo>
                        <a:pt x="1273" y="430"/>
                      </a:lnTo>
                      <a:lnTo>
                        <a:pt x="1345" y="407"/>
                      </a:lnTo>
                      <a:lnTo>
                        <a:pt x="1420" y="393"/>
                      </a:lnTo>
                      <a:lnTo>
                        <a:pt x="1497" y="384"/>
                      </a:lnTo>
                      <a:lnTo>
                        <a:pt x="1536" y="384"/>
                      </a:lnTo>
                      <a:lnTo>
                        <a:pt x="1575" y="384"/>
                      </a:lnTo>
                      <a:lnTo>
                        <a:pt x="1653" y="393"/>
                      </a:lnTo>
                      <a:lnTo>
                        <a:pt x="1728" y="407"/>
                      </a:lnTo>
                      <a:lnTo>
                        <a:pt x="1800" y="430"/>
                      </a:lnTo>
                      <a:lnTo>
                        <a:pt x="1869" y="459"/>
                      </a:lnTo>
                      <a:lnTo>
                        <a:pt x="1934" y="495"/>
                      </a:lnTo>
                      <a:lnTo>
                        <a:pt x="1996" y="537"/>
                      </a:lnTo>
                      <a:lnTo>
                        <a:pt x="2053" y="583"/>
                      </a:lnTo>
                      <a:lnTo>
                        <a:pt x="2105" y="635"/>
                      </a:lnTo>
                      <a:lnTo>
                        <a:pt x="2151" y="693"/>
                      </a:lnTo>
                      <a:lnTo>
                        <a:pt x="2193" y="754"/>
                      </a:lnTo>
                      <a:lnTo>
                        <a:pt x="2229" y="819"/>
                      </a:lnTo>
                      <a:lnTo>
                        <a:pt x="2258" y="888"/>
                      </a:lnTo>
                      <a:lnTo>
                        <a:pt x="2281" y="960"/>
                      </a:lnTo>
                      <a:lnTo>
                        <a:pt x="2295" y="1035"/>
                      </a:lnTo>
                      <a:lnTo>
                        <a:pt x="2304" y="1113"/>
                      </a:lnTo>
                      <a:lnTo>
                        <a:pt x="2304" y="1152"/>
                      </a:lnTo>
                      <a:lnTo>
                        <a:pt x="2304" y="1191"/>
                      </a:lnTo>
                      <a:lnTo>
                        <a:pt x="2295" y="1269"/>
                      </a:lnTo>
                      <a:lnTo>
                        <a:pt x="2281" y="1344"/>
                      </a:lnTo>
                      <a:lnTo>
                        <a:pt x="2258" y="1416"/>
                      </a:lnTo>
                      <a:lnTo>
                        <a:pt x="2229" y="1485"/>
                      </a:lnTo>
                      <a:lnTo>
                        <a:pt x="2193" y="1550"/>
                      </a:lnTo>
                      <a:lnTo>
                        <a:pt x="2151" y="1611"/>
                      </a:lnTo>
                      <a:lnTo>
                        <a:pt x="2105" y="1669"/>
                      </a:lnTo>
                      <a:lnTo>
                        <a:pt x="2053" y="1721"/>
                      </a:lnTo>
                      <a:lnTo>
                        <a:pt x="1996" y="1767"/>
                      </a:lnTo>
                      <a:lnTo>
                        <a:pt x="1934" y="1809"/>
                      </a:lnTo>
                      <a:lnTo>
                        <a:pt x="1869" y="1845"/>
                      </a:lnTo>
                      <a:lnTo>
                        <a:pt x="1800" y="1874"/>
                      </a:lnTo>
                      <a:lnTo>
                        <a:pt x="1728" y="1897"/>
                      </a:lnTo>
                      <a:lnTo>
                        <a:pt x="1653" y="1911"/>
                      </a:lnTo>
                      <a:lnTo>
                        <a:pt x="1575" y="1920"/>
                      </a:lnTo>
                      <a:lnTo>
                        <a:pt x="1536" y="1920"/>
                      </a:lnTo>
                      <a:lnTo>
                        <a:pt x="1497" y="1920"/>
                      </a:lnTo>
                      <a:lnTo>
                        <a:pt x="1420" y="1911"/>
                      </a:lnTo>
                      <a:lnTo>
                        <a:pt x="1345" y="1897"/>
                      </a:lnTo>
                      <a:lnTo>
                        <a:pt x="1273" y="1874"/>
                      </a:lnTo>
                      <a:lnTo>
                        <a:pt x="1204" y="1845"/>
                      </a:lnTo>
                      <a:lnTo>
                        <a:pt x="1139" y="1809"/>
                      </a:lnTo>
                      <a:lnTo>
                        <a:pt x="1077" y="1767"/>
                      </a:lnTo>
                      <a:lnTo>
                        <a:pt x="1019" y="1721"/>
                      </a:lnTo>
                      <a:lnTo>
                        <a:pt x="967" y="1669"/>
                      </a:lnTo>
                      <a:lnTo>
                        <a:pt x="921" y="1611"/>
                      </a:lnTo>
                      <a:lnTo>
                        <a:pt x="880" y="1550"/>
                      </a:lnTo>
                      <a:lnTo>
                        <a:pt x="844" y="1485"/>
                      </a:lnTo>
                      <a:lnTo>
                        <a:pt x="815" y="1416"/>
                      </a:lnTo>
                      <a:lnTo>
                        <a:pt x="792" y="1344"/>
                      </a:lnTo>
                      <a:lnTo>
                        <a:pt x="777" y="1269"/>
                      </a:lnTo>
                      <a:lnTo>
                        <a:pt x="769" y="1191"/>
                      </a:lnTo>
                      <a:lnTo>
                        <a:pt x="769" y="1152"/>
                      </a:lnTo>
                      <a:close/>
                      <a:moveTo>
                        <a:pt x="0" y="3456"/>
                      </a:moveTo>
                      <a:lnTo>
                        <a:pt x="0" y="3841"/>
                      </a:lnTo>
                      <a:lnTo>
                        <a:pt x="3073" y="3841"/>
                      </a:lnTo>
                      <a:lnTo>
                        <a:pt x="3073" y="3456"/>
                      </a:lnTo>
                      <a:lnTo>
                        <a:pt x="3071" y="3400"/>
                      </a:lnTo>
                      <a:lnTo>
                        <a:pt x="3064" y="3289"/>
                      </a:lnTo>
                      <a:lnTo>
                        <a:pt x="3048" y="3180"/>
                      </a:lnTo>
                      <a:lnTo>
                        <a:pt x="3024" y="3075"/>
                      </a:lnTo>
                      <a:lnTo>
                        <a:pt x="2994" y="2971"/>
                      </a:lnTo>
                      <a:lnTo>
                        <a:pt x="2956" y="2872"/>
                      </a:lnTo>
                      <a:lnTo>
                        <a:pt x="2912" y="2774"/>
                      </a:lnTo>
                      <a:lnTo>
                        <a:pt x="2861" y="2682"/>
                      </a:lnTo>
                      <a:lnTo>
                        <a:pt x="2805" y="2592"/>
                      </a:lnTo>
                      <a:lnTo>
                        <a:pt x="2743" y="2507"/>
                      </a:lnTo>
                      <a:lnTo>
                        <a:pt x="2675" y="2428"/>
                      </a:lnTo>
                      <a:lnTo>
                        <a:pt x="2602" y="2352"/>
                      </a:lnTo>
                      <a:lnTo>
                        <a:pt x="2524" y="2283"/>
                      </a:lnTo>
                      <a:lnTo>
                        <a:pt x="2441" y="2218"/>
                      </a:lnTo>
                      <a:lnTo>
                        <a:pt x="2354" y="2157"/>
                      </a:lnTo>
                      <a:lnTo>
                        <a:pt x="2262" y="2104"/>
                      </a:lnTo>
                      <a:lnTo>
                        <a:pt x="2216" y="2081"/>
                      </a:lnTo>
                      <a:lnTo>
                        <a:pt x="2268" y="2041"/>
                      </a:lnTo>
                      <a:lnTo>
                        <a:pt x="2366" y="1950"/>
                      </a:lnTo>
                      <a:lnTo>
                        <a:pt x="2452" y="1849"/>
                      </a:lnTo>
                      <a:lnTo>
                        <a:pt x="2527" y="1740"/>
                      </a:lnTo>
                      <a:lnTo>
                        <a:pt x="2589" y="1620"/>
                      </a:lnTo>
                      <a:lnTo>
                        <a:pt x="2636" y="1495"/>
                      </a:lnTo>
                      <a:lnTo>
                        <a:pt x="2670" y="1361"/>
                      </a:lnTo>
                      <a:lnTo>
                        <a:pt x="2687" y="1223"/>
                      </a:lnTo>
                      <a:lnTo>
                        <a:pt x="2688" y="1152"/>
                      </a:lnTo>
                      <a:lnTo>
                        <a:pt x="2687" y="1093"/>
                      </a:lnTo>
                      <a:lnTo>
                        <a:pt x="2675" y="976"/>
                      </a:lnTo>
                      <a:lnTo>
                        <a:pt x="2652" y="864"/>
                      </a:lnTo>
                      <a:lnTo>
                        <a:pt x="2619" y="756"/>
                      </a:lnTo>
                      <a:lnTo>
                        <a:pt x="2575" y="652"/>
                      </a:lnTo>
                      <a:lnTo>
                        <a:pt x="2521" y="554"/>
                      </a:lnTo>
                      <a:lnTo>
                        <a:pt x="2459" y="462"/>
                      </a:lnTo>
                      <a:lnTo>
                        <a:pt x="2389" y="377"/>
                      </a:lnTo>
                      <a:lnTo>
                        <a:pt x="2311" y="299"/>
                      </a:lnTo>
                      <a:lnTo>
                        <a:pt x="2226" y="229"/>
                      </a:lnTo>
                      <a:lnTo>
                        <a:pt x="2134" y="167"/>
                      </a:lnTo>
                      <a:lnTo>
                        <a:pt x="2036" y="114"/>
                      </a:lnTo>
                      <a:lnTo>
                        <a:pt x="1932" y="69"/>
                      </a:lnTo>
                      <a:lnTo>
                        <a:pt x="1824" y="36"/>
                      </a:lnTo>
                      <a:lnTo>
                        <a:pt x="1712" y="13"/>
                      </a:lnTo>
                      <a:lnTo>
                        <a:pt x="1595" y="1"/>
                      </a:lnTo>
                      <a:lnTo>
                        <a:pt x="1536" y="0"/>
                      </a:lnTo>
                      <a:lnTo>
                        <a:pt x="1477" y="1"/>
                      </a:lnTo>
                      <a:lnTo>
                        <a:pt x="1361" y="13"/>
                      </a:lnTo>
                      <a:lnTo>
                        <a:pt x="1248" y="36"/>
                      </a:lnTo>
                      <a:lnTo>
                        <a:pt x="1140" y="69"/>
                      </a:lnTo>
                      <a:lnTo>
                        <a:pt x="1037" y="114"/>
                      </a:lnTo>
                      <a:lnTo>
                        <a:pt x="939" y="167"/>
                      </a:lnTo>
                      <a:lnTo>
                        <a:pt x="846" y="229"/>
                      </a:lnTo>
                      <a:lnTo>
                        <a:pt x="761" y="299"/>
                      </a:lnTo>
                      <a:lnTo>
                        <a:pt x="684" y="377"/>
                      </a:lnTo>
                      <a:lnTo>
                        <a:pt x="613" y="462"/>
                      </a:lnTo>
                      <a:lnTo>
                        <a:pt x="551" y="554"/>
                      </a:lnTo>
                      <a:lnTo>
                        <a:pt x="498" y="652"/>
                      </a:lnTo>
                      <a:lnTo>
                        <a:pt x="453" y="756"/>
                      </a:lnTo>
                      <a:lnTo>
                        <a:pt x="420" y="864"/>
                      </a:lnTo>
                      <a:lnTo>
                        <a:pt x="397" y="976"/>
                      </a:lnTo>
                      <a:lnTo>
                        <a:pt x="386" y="1093"/>
                      </a:lnTo>
                      <a:lnTo>
                        <a:pt x="384" y="1152"/>
                      </a:lnTo>
                      <a:lnTo>
                        <a:pt x="386" y="1223"/>
                      </a:lnTo>
                      <a:lnTo>
                        <a:pt x="403" y="1361"/>
                      </a:lnTo>
                      <a:lnTo>
                        <a:pt x="436" y="1495"/>
                      </a:lnTo>
                      <a:lnTo>
                        <a:pt x="484" y="1620"/>
                      </a:lnTo>
                      <a:lnTo>
                        <a:pt x="545" y="1740"/>
                      </a:lnTo>
                      <a:lnTo>
                        <a:pt x="620" y="1849"/>
                      </a:lnTo>
                      <a:lnTo>
                        <a:pt x="707" y="1950"/>
                      </a:lnTo>
                      <a:lnTo>
                        <a:pt x="805" y="2041"/>
                      </a:lnTo>
                      <a:lnTo>
                        <a:pt x="856" y="2081"/>
                      </a:lnTo>
                      <a:lnTo>
                        <a:pt x="810" y="2104"/>
                      </a:lnTo>
                      <a:lnTo>
                        <a:pt x="718" y="2157"/>
                      </a:lnTo>
                      <a:lnTo>
                        <a:pt x="632" y="2218"/>
                      </a:lnTo>
                      <a:lnTo>
                        <a:pt x="548" y="2283"/>
                      </a:lnTo>
                      <a:lnTo>
                        <a:pt x="471" y="2352"/>
                      </a:lnTo>
                      <a:lnTo>
                        <a:pt x="397" y="2428"/>
                      </a:lnTo>
                      <a:lnTo>
                        <a:pt x="329" y="2507"/>
                      </a:lnTo>
                      <a:lnTo>
                        <a:pt x="267" y="2592"/>
                      </a:lnTo>
                      <a:lnTo>
                        <a:pt x="211" y="2682"/>
                      </a:lnTo>
                      <a:lnTo>
                        <a:pt x="161" y="2774"/>
                      </a:lnTo>
                      <a:lnTo>
                        <a:pt x="116" y="2872"/>
                      </a:lnTo>
                      <a:lnTo>
                        <a:pt x="79" y="2971"/>
                      </a:lnTo>
                      <a:lnTo>
                        <a:pt x="49" y="3075"/>
                      </a:lnTo>
                      <a:lnTo>
                        <a:pt x="24" y="3180"/>
                      </a:lnTo>
                      <a:lnTo>
                        <a:pt x="8" y="3289"/>
                      </a:lnTo>
                      <a:lnTo>
                        <a:pt x="1" y="3400"/>
                      </a:lnTo>
                      <a:lnTo>
                        <a:pt x="0" y="3456"/>
                      </a:lnTo>
                      <a:close/>
                    </a:path>
                  </a:pathLst>
                </a:cu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50"/>
                <p:cNvSpPr>
                  <a:spLocks noEditPoints="1"/>
                </p:cNvSpPr>
                <p:nvPr/>
              </p:nvSpPr>
              <p:spPr bwMode="auto">
                <a:xfrm>
                  <a:off x="10563225" y="4741863"/>
                  <a:ext cx="1219200" cy="1625600"/>
                </a:xfrm>
                <a:custGeom>
                  <a:avLst/>
                  <a:gdLst>
                    <a:gd name="T0" fmla="*/ 384 w 2304"/>
                    <a:gd name="T1" fmla="*/ 385 h 3072"/>
                    <a:gd name="T2" fmla="*/ 1921 w 2304"/>
                    <a:gd name="T3" fmla="*/ 385 h 3072"/>
                    <a:gd name="T4" fmla="*/ 1921 w 2304"/>
                    <a:gd name="T5" fmla="*/ 2453 h 3072"/>
                    <a:gd name="T6" fmla="*/ 1920 w 2304"/>
                    <a:gd name="T7" fmla="*/ 2476 h 3072"/>
                    <a:gd name="T8" fmla="*/ 1911 w 2304"/>
                    <a:gd name="T9" fmla="*/ 2522 h 3072"/>
                    <a:gd name="T10" fmla="*/ 1892 w 2304"/>
                    <a:gd name="T11" fmla="*/ 2565 h 3072"/>
                    <a:gd name="T12" fmla="*/ 1866 w 2304"/>
                    <a:gd name="T13" fmla="*/ 2603 h 3072"/>
                    <a:gd name="T14" fmla="*/ 1835 w 2304"/>
                    <a:gd name="T15" fmla="*/ 2634 h 3072"/>
                    <a:gd name="T16" fmla="*/ 1797 w 2304"/>
                    <a:gd name="T17" fmla="*/ 2660 h 3072"/>
                    <a:gd name="T18" fmla="*/ 1754 w 2304"/>
                    <a:gd name="T19" fmla="*/ 2679 h 3072"/>
                    <a:gd name="T20" fmla="*/ 1708 w 2304"/>
                    <a:gd name="T21" fmla="*/ 2688 h 3072"/>
                    <a:gd name="T22" fmla="*/ 1685 w 2304"/>
                    <a:gd name="T23" fmla="*/ 2689 h 3072"/>
                    <a:gd name="T24" fmla="*/ 621 w 2304"/>
                    <a:gd name="T25" fmla="*/ 2689 h 3072"/>
                    <a:gd name="T26" fmla="*/ 596 w 2304"/>
                    <a:gd name="T27" fmla="*/ 2688 h 3072"/>
                    <a:gd name="T28" fmla="*/ 550 w 2304"/>
                    <a:gd name="T29" fmla="*/ 2679 h 3072"/>
                    <a:gd name="T30" fmla="*/ 508 w 2304"/>
                    <a:gd name="T31" fmla="*/ 2660 h 3072"/>
                    <a:gd name="T32" fmla="*/ 471 w 2304"/>
                    <a:gd name="T33" fmla="*/ 2634 h 3072"/>
                    <a:gd name="T34" fmla="*/ 438 w 2304"/>
                    <a:gd name="T35" fmla="*/ 2603 h 3072"/>
                    <a:gd name="T36" fmla="*/ 413 w 2304"/>
                    <a:gd name="T37" fmla="*/ 2565 h 3072"/>
                    <a:gd name="T38" fmla="*/ 394 w 2304"/>
                    <a:gd name="T39" fmla="*/ 2522 h 3072"/>
                    <a:gd name="T40" fmla="*/ 386 w 2304"/>
                    <a:gd name="T41" fmla="*/ 2476 h 3072"/>
                    <a:gd name="T42" fmla="*/ 384 w 2304"/>
                    <a:gd name="T43" fmla="*/ 2453 h 3072"/>
                    <a:gd name="T44" fmla="*/ 384 w 2304"/>
                    <a:gd name="T45" fmla="*/ 385 h 3072"/>
                    <a:gd name="T46" fmla="*/ 621 w 2304"/>
                    <a:gd name="T47" fmla="*/ 3072 h 3072"/>
                    <a:gd name="T48" fmla="*/ 1683 w 2304"/>
                    <a:gd name="T49" fmla="*/ 3072 h 3072"/>
                    <a:gd name="T50" fmla="*/ 1748 w 2304"/>
                    <a:gd name="T51" fmla="*/ 3071 h 3072"/>
                    <a:gd name="T52" fmla="*/ 1869 w 2304"/>
                    <a:gd name="T53" fmla="*/ 3046 h 3072"/>
                    <a:gd name="T54" fmla="*/ 1980 w 2304"/>
                    <a:gd name="T55" fmla="*/ 2999 h 3072"/>
                    <a:gd name="T56" fmla="*/ 2079 w 2304"/>
                    <a:gd name="T57" fmla="*/ 2931 h 3072"/>
                    <a:gd name="T58" fmla="*/ 2163 w 2304"/>
                    <a:gd name="T59" fmla="*/ 2847 h 3072"/>
                    <a:gd name="T60" fmla="*/ 2231 w 2304"/>
                    <a:gd name="T61" fmla="*/ 2748 h 3072"/>
                    <a:gd name="T62" fmla="*/ 2278 w 2304"/>
                    <a:gd name="T63" fmla="*/ 2637 h 3072"/>
                    <a:gd name="T64" fmla="*/ 2303 w 2304"/>
                    <a:gd name="T65" fmla="*/ 2516 h 3072"/>
                    <a:gd name="T66" fmla="*/ 2304 w 2304"/>
                    <a:gd name="T67" fmla="*/ 2453 h 3072"/>
                    <a:gd name="T68" fmla="*/ 2304 w 2304"/>
                    <a:gd name="T69" fmla="*/ 0 h 3072"/>
                    <a:gd name="T70" fmla="*/ 0 w 2304"/>
                    <a:gd name="T71" fmla="*/ 0 h 3072"/>
                    <a:gd name="T72" fmla="*/ 0 w 2304"/>
                    <a:gd name="T73" fmla="*/ 2453 h 3072"/>
                    <a:gd name="T74" fmla="*/ 3 w 2304"/>
                    <a:gd name="T75" fmla="*/ 2516 h 3072"/>
                    <a:gd name="T76" fmla="*/ 27 w 2304"/>
                    <a:gd name="T77" fmla="*/ 2637 h 3072"/>
                    <a:gd name="T78" fmla="*/ 75 w 2304"/>
                    <a:gd name="T79" fmla="*/ 2748 h 3072"/>
                    <a:gd name="T80" fmla="*/ 141 w 2304"/>
                    <a:gd name="T81" fmla="*/ 2847 h 3072"/>
                    <a:gd name="T82" fmla="*/ 226 w 2304"/>
                    <a:gd name="T83" fmla="*/ 2931 h 3072"/>
                    <a:gd name="T84" fmla="*/ 325 w 2304"/>
                    <a:gd name="T85" fmla="*/ 2999 h 3072"/>
                    <a:gd name="T86" fmla="*/ 436 w 2304"/>
                    <a:gd name="T87" fmla="*/ 3046 h 3072"/>
                    <a:gd name="T88" fmla="*/ 557 w 2304"/>
                    <a:gd name="T89" fmla="*/ 3071 h 3072"/>
                    <a:gd name="T90" fmla="*/ 621 w 2304"/>
                    <a:gd name="T91" fmla="*/ 3072 h 3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304" h="3072">
                      <a:moveTo>
                        <a:pt x="384" y="385"/>
                      </a:moveTo>
                      <a:lnTo>
                        <a:pt x="1921" y="385"/>
                      </a:lnTo>
                      <a:lnTo>
                        <a:pt x="1921" y="2453"/>
                      </a:lnTo>
                      <a:lnTo>
                        <a:pt x="1920" y="2476"/>
                      </a:lnTo>
                      <a:lnTo>
                        <a:pt x="1911" y="2522"/>
                      </a:lnTo>
                      <a:lnTo>
                        <a:pt x="1892" y="2565"/>
                      </a:lnTo>
                      <a:lnTo>
                        <a:pt x="1866" y="2603"/>
                      </a:lnTo>
                      <a:lnTo>
                        <a:pt x="1835" y="2634"/>
                      </a:lnTo>
                      <a:lnTo>
                        <a:pt x="1797" y="2660"/>
                      </a:lnTo>
                      <a:lnTo>
                        <a:pt x="1754" y="2679"/>
                      </a:lnTo>
                      <a:lnTo>
                        <a:pt x="1708" y="2688"/>
                      </a:lnTo>
                      <a:lnTo>
                        <a:pt x="1685" y="2689"/>
                      </a:lnTo>
                      <a:lnTo>
                        <a:pt x="621" y="2689"/>
                      </a:lnTo>
                      <a:lnTo>
                        <a:pt x="596" y="2688"/>
                      </a:lnTo>
                      <a:lnTo>
                        <a:pt x="550" y="2679"/>
                      </a:lnTo>
                      <a:lnTo>
                        <a:pt x="508" y="2660"/>
                      </a:lnTo>
                      <a:lnTo>
                        <a:pt x="471" y="2634"/>
                      </a:lnTo>
                      <a:lnTo>
                        <a:pt x="438" y="2603"/>
                      </a:lnTo>
                      <a:lnTo>
                        <a:pt x="413" y="2565"/>
                      </a:lnTo>
                      <a:lnTo>
                        <a:pt x="394" y="2522"/>
                      </a:lnTo>
                      <a:lnTo>
                        <a:pt x="386" y="2476"/>
                      </a:lnTo>
                      <a:lnTo>
                        <a:pt x="384" y="2453"/>
                      </a:lnTo>
                      <a:lnTo>
                        <a:pt x="384" y="385"/>
                      </a:lnTo>
                      <a:close/>
                      <a:moveTo>
                        <a:pt x="621" y="3072"/>
                      </a:moveTo>
                      <a:lnTo>
                        <a:pt x="1683" y="3072"/>
                      </a:lnTo>
                      <a:lnTo>
                        <a:pt x="1748" y="3071"/>
                      </a:lnTo>
                      <a:lnTo>
                        <a:pt x="1869" y="3046"/>
                      </a:lnTo>
                      <a:lnTo>
                        <a:pt x="1980" y="2999"/>
                      </a:lnTo>
                      <a:lnTo>
                        <a:pt x="2079" y="2931"/>
                      </a:lnTo>
                      <a:lnTo>
                        <a:pt x="2163" y="2847"/>
                      </a:lnTo>
                      <a:lnTo>
                        <a:pt x="2231" y="2748"/>
                      </a:lnTo>
                      <a:lnTo>
                        <a:pt x="2278" y="2637"/>
                      </a:lnTo>
                      <a:lnTo>
                        <a:pt x="2303" y="2516"/>
                      </a:lnTo>
                      <a:lnTo>
                        <a:pt x="2304" y="2453"/>
                      </a:lnTo>
                      <a:lnTo>
                        <a:pt x="2304" y="0"/>
                      </a:lnTo>
                      <a:lnTo>
                        <a:pt x="0" y="0"/>
                      </a:lnTo>
                      <a:lnTo>
                        <a:pt x="0" y="2453"/>
                      </a:lnTo>
                      <a:lnTo>
                        <a:pt x="3" y="2516"/>
                      </a:lnTo>
                      <a:lnTo>
                        <a:pt x="27" y="2637"/>
                      </a:lnTo>
                      <a:lnTo>
                        <a:pt x="75" y="2748"/>
                      </a:lnTo>
                      <a:lnTo>
                        <a:pt x="141" y="2847"/>
                      </a:lnTo>
                      <a:lnTo>
                        <a:pt x="226" y="2931"/>
                      </a:lnTo>
                      <a:lnTo>
                        <a:pt x="325" y="2999"/>
                      </a:lnTo>
                      <a:lnTo>
                        <a:pt x="436" y="3046"/>
                      </a:lnTo>
                      <a:lnTo>
                        <a:pt x="557" y="3071"/>
                      </a:lnTo>
                      <a:lnTo>
                        <a:pt x="621" y="3072"/>
                      </a:lnTo>
                      <a:close/>
                    </a:path>
                  </a:pathLst>
                </a:cu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51"/>
                <p:cNvSpPr>
                  <a:spLocks noEditPoints="1"/>
                </p:cNvSpPr>
                <p:nvPr/>
              </p:nvSpPr>
              <p:spPr bwMode="auto">
                <a:xfrm>
                  <a:off x="10868025" y="5046663"/>
                  <a:ext cx="609600" cy="609600"/>
                </a:xfrm>
                <a:custGeom>
                  <a:avLst/>
                  <a:gdLst>
                    <a:gd name="T0" fmla="*/ 596 w 1152"/>
                    <a:gd name="T1" fmla="*/ 385 h 1152"/>
                    <a:gd name="T2" fmla="*/ 668 w 1152"/>
                    <a:gd name="T3" fmla="*/ 408 h 1152"/>
                    <a:gd name="T4" fmla="*/ 724 w 1152"/>
                    <a:gd name="T5" fmla="*/ 454 h 1152"/>
                    <a:gd name="T6" fmla="*/ 760 w 1152"/>
                    <a:gd name="T7" fmla="*/ 519 h 1152"/>
                    <a:gd name="T8" fmla="*/ 769 w 1152"/>
                    <a:gd name="T9" fmla="*/ 576 h 1152"/>
                    <a:gd name="T10" fmla="*/ 760 w 1152"/>
                    <a:gd name="T11" fmla="*/ 634 h 1152"/>
                    <a:gd name="T12" fmla="*/ 724 w 1152"/>
                    <a:gd name="T13" fmla="*/ 699 h 1152"/>
                    <a:gd name="T14" fmla="*/ 668 w 1152"/>
                    <a:gd name="T15" fmla="*/ 745 h 1152"/>
                    <a:gd name="T16" fmla="*/ 596 w 1152"/>
                    <a:gd name="T17" fmla="*/ 768 h 1152"/>
                    <a:gd name="T18" fmla="*/ 557 w 1152"/>
                    <a:gd name="T19" fmla="*/ 768 h 1152"/>
                    <a:gd name="T20" fmla="*/ 485 w 1152"/>
                    <a:gd name="T21" fmla="*/ 745 h 1152"/>
                    <a:gd name="T22" fmla="*/ 428 w 1152"/>
                    <a:gd name="T23" fmla="*/ 699 h 1152"/>
                    <a:gd name="T24" fmla="*/ 393 w 1152"/>
                    <a:gd name="T25" fmla="*/ 634 h 1152"/>
                    <a:gd name="T26" fmla="*/ 384 w 1152"/>
                    <a:gd name="T27" fmla="*/ 576 h 1152"/>
                    <a:gd name="T28" fmla="*/ 393 w 1152"/>
                    <a:gd name="T29" fmla="*/ 519 h 1152"/>
                    <a:gd name="T30" fmla="*/ 428 w 1152"/>
                    <a:gd name="T31" fmla="*/ 454 h 1152"/>
                    <a:gd name="T32" fmla="*/ 485 w 1152"/>
                    <a:gd name="T33" fmla="*/ 408 h 1152"/>
                    <a:gd name="T34" fmla="*/ 557 w 1152"/>
                    <a:gd name="T35" fmla="*/ 385 h 1152"/>
                    <a:gd name="T36" fmla="*/ 576 w 1152"/>
                    <a:gd name="T37" fmla="*/ 1152 h 1152"/>
                    <a:gd name="T38" fmla="*/ 747 w 1152"/>
                    <a:gd name="T39" fmla="*/ 1128 h 1152"/>
                    <a:gd name="T40" fmla="*/ 943 w 1152"/>
                    <a:gd name="T41" fmla="*/ 1021 h 1152"/>
                    <a:gd name="T42" fmla="*/ 1084 w 1152"/>
                    <a:gd name="T43" fmla="*/ 851 h 1152"/>
                    <a:gd name="T44" fmla="*/ 1151 w 1152"/>
                    <a:gd name="T45" fmla="*/ 635 h 1152"/>
                    <a:gd name="T46" fmla="*/ 1151 w 1152"/>
                    <a:gd name="T47" fmla="*/ 517 h 1152"/>
                    <a:gd name="T48" fmla="*/ 1084 w 1152"/>
                    <a:gd name="T49" fmla="*/ 301 h 1152"/>
                    <a:gd name="T50" fmla="*/ 943 w 1152"/>
                    <a:gd name="T51" fmla="*/ 131 h 1152"/>
                    <a:gd name="T52" fmla="*/ 747 w 1152"/>
                    <a:gd name="T53" fmla="*/ 25 h 1152"/>
                    <a:gd name="T54" fmla="*/ 576 w 1152"/>
                    <a:gd name="T55" fmla="*/ 0 h 1152"/>
                    <a:gd name="T56" fmla="*/ 405 w 1152"/>
                    <a:gd name="T57" fmla="*/ 25 h 1152"/>
                    <a:gd name="T58" fmla="*/ 210 w 1152"/>
                    <a:gd name="T59" fmla="*/ 131 h 1152"/>
                    <a:gd name="T60" fmla="*/ 69 w 1152"/>
                    <a:gd name="T61" fmla="*/ 301 h 1152"/>
                    <a:gd name="T62" fmla="*/ 3 w 1152"/>
                    <a:gd name="T63" fmla="*/ 517 h 1152"/>
                    <a:gd name="T64" fmla="*/ 3 w 1152"/>
                    <a:gd name="T65" fmla="*/ 635 h 1152"/>
                    <a:gd name="T66" fmla="*/ 69 w 1152"/>
                    <a:gd name="T67" fmla="*/ 851 h 1152"/>
                    <a:gd name="T68" fmla="*/ 210 w 1152"/>
                    <a:gd name="T69" fmla="*/ 1021 h 1152"/>
                    <a:gd name="T70" fmla="*/ 405 w 1152"/>
                    <a:gd name="T71" fmla="*/ 1128 h 1152"/>
                    <a:gd name="T72" fmla="*/ 576 w 1152"/>
                    <a:gd name="T73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52" h="1152">
                      <a:moveTo>
                        <a:pt x="576" y="385"/>
                      </a:moveTo>
                      <a:lnTo>
                        <a:pt x="596" y="385"/>
                      </a:lnTo>
                      <a:lnTo>
                        <a:pt x="634" y="392"/>
                      </a:lnTo>
                      <a:lnTo>
                        <a:pt x="668" y="408"/>
                      </a:lnTo>
                      <a:lnTo>
                        <a:pt x="698" y="428"/>
                      </a:lnTo>
                      <a:lnTo>
                        <a:pt x="724" y="454"/>
                      </a:lnTo>
                      <a:lnTo>
                        <a:pt x="746" y="484"/>
                      </a:lnTo>
                      <a:lnTo>
                        <a:pt x="760" y="519"/>
                      </a:lnTo>
                      <a:lnTo>
                        <a:pt x="768" y="556"/>
                      </a:lnTo>
                      <a:lnTo>
                        <a:pt x="769" y="576"/>
                      </a:lnTo>
                      <a:lnTo>
                        <a:pt x="768" y="596"/>
                      </a:lnTo>
                      <a:lnTo>
                        <a:pt x="760" y="634"/>
                      </a:lnTo>
                      <a:lnTo>
                        <a:pt x="746" y="668"/>
                      </a:lnTo>
                      <a:lnTo>
                        <a:pt x="724" y="699"/>
                      </a:lnTo>
                      <a:lnTo>
                        <a:pt x="698" y="725"/>
                      </a:lnTo>
                      <a:lnTo>
                        <a:pt x="668" y="745"/>
                      </a:lnTo>
                      <a:lnTo>
                        <a:pt x="634" y="761"/>
                      </a:lnTo>
                      <a:lnTo>
                        <a:pt x="596" y="768"/>
                      </a:lnTo>
                      <a:lnTo>
                        <a:pt x="576" y="768"/>
                      </a:lnTo>
                      <a:lnTo>
                        <a:pt x="557" y="768"/>
                      </a:lnTo>
                      <a:lnTo>
                        <a:pt x="520" y="761"/>
                      </a:lnTo>
                      <a:lnTo>
                        <a:pt x="485" y="745"/>
                      </a:lnTo>
                      <a:lnTo>
                        <a:pt x="454" y="725"/>
                      </a:lnTo>
                      <a:lnTo>
                        <a:pt x="428" y="699"/>
                      </a:lnTo>
                      <a:lnTo>
                        <a:pt x="408" y="668"/>
                      </a:lnTo>
                      <a:lnTo>
                        <a:pt x="393" y="634"/>
                      </a:lnTo>
                      <a:lnTo>
                        <a:pt x="384" y="596"/>
                      </a:lnTo>
                      <a:lnTo>
                        <a:pt x="384" y="576"/>
                      </a:lnTo>
                      <a:lnTo>
                        <a:pt x="384" y="556"/>
                      </a:lnTo>
                      <a:lnTo>
                        <a:pt x="393" y="519"/>
                      </a:lnTo>
                      <a:lnTo>
                        <a:pt x="408" y="484"/>
                      </a:lnTo>
                      <a:lnTo>
                        <a:pt x="428" y="454"/>
                      </a:lnTo>
                      <a:lnTo>
                        <a:pt x="454" y="428"/>
                      </a:lnTo>
                      <a:lnTo>
                        <a:pt x="485" y="408"/>
                      </a:lnTo>
                      <a:lnTo>
                        <a:pt x="520" y="392"/>
                      </a:lnTo>
                      <a:lnTo>
                        <a:pt x="557" y="385"/>
                      </a:lnTo>
                      <a:lnTo>
                        <a:pt x="576" y="385"/>
                      </a:lnTo>
                      <a:close/>
                      <a:moveTo>
                        <a:pt x="576" y="1152"/>
                      </a:moveTo>
                      <a:lnTo>
                        <a:pt x="635" y="1151"/>
                      </a:lnTo>
                      <a:lnTo>
                        <a:pt x="747" y="1128"/>
                      </a:lnTo>
                      <a:lnTo>
                        <a:pt x="851" y="1083"/>
                      </a:lnTo>
                      <a:lnTo>
                        <a:pt x="943" y="1021"/>
                      </a:lnTo>
                      <a:lnTo>
                        <a:pt x="1021" y="943"/>
                      </a:lnTo>
                      <a:lnTo>
                        <a:pt x="1084" y="851"/>
                      </a:lnTo>
                      <a:lnTo>
                        <a:pt x="1128" y="748"/>
                      </a:lnTo>
                      <a:lnTo>
                        <a:pt x="1151" y="635"/>
                      </a:lnTo>
                      <a:lnTo>
                        <a:pt x="1152" y="576"/>
                      </a:lnTo>
                      <a:lnTo>
                        <a:pt x="1151" y="517"/>
                      </a:lnTo>
                      <a:lnTo>
                        <a:pt x="1128" y="405"/>
                      </a:lnTo>
                      <a:lnTo>
                        <a:pt x="1084" y="301"/>
                      </a:lnTo>
                      <a:lnTo>
                        <a:pt x="1021" y="209"/>
                      </a:lnTo>
                      <a:lnTo>
                        <a:pt x="943" y="131"/>
                      </a:lnTo>
                      <a:lnTo>
                        <a:pt x="851" y="69"/>
                      </a:lnTo>
                      <a:lnTo>
                        <a:pt x="747" y="25"/>
                      </a:lnTo>
                      <a:lnTo>
                        <a:pt x="635" y="2"/>
                      </a:lnTo>
                      <a:lnTo>
                        <a:pt x="576" y="0"/>
                      </a:lnTo>
                      <a:lnTo>
                        <a:pt x="517" y="2"/>
                      </a:lnTo>
                      <a:lnTo>
                        <a:pt x="405" y="25"/>
                      </a:lnTo>
                      <a:lnTo>
                        <a:pt x="302" y="69"/>
                      </a:lnTo>
                      <a:lnTo>
                        <a:pt x="210" y="131"/>
                      </a:lnTo>
                      <a:lnTo>
                        <a:pt x="131" y="209"/>
                      </a:lnTo>
                      <a:lnTo>
                        <a:pt x="69" y="301"/>
                      </a:lnTo>
                      <a:lnTo>
                        <a:pt x="26" y="405"/>
                      </a:lnTo>
                      <a:lnTo>
                        <a:pt x="3" y="517"/>
                      </a:lnTo>
                      <a:lnTo>
                        <a:pt x="0" y="576"/>
                      </a:lnTo>
                      <a:lnTo>
                        <a:pt x="3" y="635"/>
                      </a:lnTo>
                      <a:lnTo>
                        <a:pt x="26" y="748"/>
                      </a:lnTo>
                      <a:lnTo>
                        <a:pt x="69" y="851"/>
                      </a:lnTo>
                      <a:lnTo>
                        <a:pt x="131" y="943"/>
                      </a:lnTo>
                      <a:lnTo>
                        <a:pt x="210" y="1021"/>
                      </a:lnTo>
                      <a:lnTo>
                        <a:pt x="302" y="1083"/>
                      </a:lnTo>
                      <a:lnTo>
                        <a:pt x="405" y="1128"/>
                      </a:lnTo>
                      <a:lnTo>
                        <a:pt x="517" y="1151"/>
                      </a:lnTo>
                      <a:lnTo>
                        <a:pt x="576" y="1152"/>
                      </a:lnTo>
                      <a:close/>
                    </a:path>
                  </a:pathLst>
                </a:cu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ectangle 52"/>
                <p:cNvSpPr>
                  <a:spLocks noChangeArrowheads="1"/>
                </p:cNvSpPr>
                <p:nvPr/>
              </p:nvSpPr>
              <p:spPr bwMode="auto">
                <a:xfrm>
                  <a:off x="10969625" y="6977063"/>
                  <a:ext cx="2946400" cy="203200"/>
                </a:xfrm>
                <a:prstGeom prst="rect">
                  <a:avLst/>
                </a:pr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Rectangle 53"/>
                <p:cNvSpPr>
                  <a:spLocks noChangeArrowheads="1"/>
                </p:cNvSpPr>
                <p:nvPr/>
              </p:nvSpPr>
              <p:spPr bwMode="auto">
                <a:xfrm>
                  <a:off x="10969625" y="7485063"/>
                  <a:ext cx="2946400" cy="204788"/>
                </a:xfrm>
                <a:prstGeom prst="rect">
                  <a:avLst/>
                </a:pr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Rectangle 54"/>
                <p:cNvSpPr>
                  <a:spLocks noChangeArrowheads="1"/>
                </p:cNvSpPr>
                <p:nvPr/>
              </p:nvSpPr>
              <p:spPr bwMode="auto">
                <a:xfrm>
                  <a:off x="10969625" y="7994651"/>
                  <a:ext cx="2946400" cy="201613"/>
                </a:xfrm>
                <a:prstGeom prst="rect">
                  <a:avLst/>
                </a:pr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Rectangle 55"/>
                <p:cNvSpPr>
                  <a:spLocks noChangeArrowheads="1"/>
                </p:cNvSpPr>
                <p:nvPr/>
              </p:nvSpPr>
              <p:spPr bwMode="auto">
                <a:xfrm>
                  <a:off x="12493625" y="8501063"/>
                  <a:ext cx="1422400" cy="203200"/>
                </a:xfrm>
                <a:prstGeom prst="rect">
                  <a:avLst/>
                </a:prstGeom>
                <a:solidFill>
                  <a:srgbClr val="4C474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1" name="그룹 20"/>
          <p:cNvGrpSpPr/>
          <p:nvPr/>
        </p:nvGrpSpPr>
        <p:grpSpPr>
          <a:xfrm>
            <a:off x="661110" y="4649683"/>
            <a:ext cx="10709795" cy="1440000"/>
            <a:chOff x="661110" y="4649683"/>
            <a:chExt cx="10709795" cy="1440000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2910905" y="4649683"/>
              <a:ext cx="8460000" cy="1440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4C4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endParaRPr lang="ko-KR" altLang="en-US" sz="10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52" name="양쪽 모서리가 둥근 사각형 51"/>
            <p:cNvSpPr/>
            <p:nvPr/>
          </p:nvSpPr>
          <p:spPr>
            <a:xfrm rot="16200000" flipH="1">
              <a:off x="1220028" y="4181683"/>
              <a:ext cx="1440000" cy="2376000"/>
            </a:xfrm>
            <a:prstGeom prst="round2Same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rgbClr val="4C4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endParaRPr lang="ko-KR" altLang="en-US" sz="1000" dirty="0">
                <a:solidFill>
                  <a:srgbClr val="07CCB1"/>
                </a:solidFill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661110" y="4908838"/>
              <a:ext cx="252383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3.</a:t>
              </a:r>
            </a:p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Strong Brand with</a:t>
              </a:r>
            </a:p>
            <a:p>
              <a:pPr algn="ctr"/>
              <a:r>
                <a:rPr lang="en-US" altLang="ko-KR" sz="1400" b="1" dirty="0">
                  <a:solidFill>
                    <a:prstClr val="white"/>
                  </a:solidFill>
                </a:rPr>
                <a:t> Diversified Service Models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3873" y="4825339"/>
              <a:ext cx="725824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Offline class model (</a:t>
              </a:r>
              <a:r>
                <a:rPr lang="en-US" altLang="ko-KR" sz="1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PreK</a:t>
              </a: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– Middle School): small &amp; large groups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Customized content development with operational consultations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Network with Teachers/Parents for professional development</a:t>
              </a: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9973801" y="4788712"/>
              <a:ext cx="972000" cy="1152000"/>
              <a:chOff x="-2844800" y="1568450"/>
              <a:chExt cx="2284412" cy="2532063"/>
            </a:xfrm>
          </p:grpSpPr>
          <p:grpSp>
            <p:nvGrpSpPr>
              <p:cNvPr id="5" name="그룹 4"/>
              <p:cNvGrpSpPr/>
              <p:nvPr/>
            </p:nvGrpSpPr>
            <p:grpSpPr>
              <a:xfrm>
                <a:off x="-2640013" y="2590800"/>
                <a:ext cx="1671637" cy="693738"/>
                <a:chOff x="-2640013" y="2590800"/>
                <a:chExt cx="1671637" cy="693738"/>
              </a:xfrm>
              <a:solidFill>
                <a:srgbClr val="FF8A2D"/>
              </a:solidFill>
            </p:grpSpPr>
            <p:sp>
              <p:nvSpPr>
                <p:cNvPr id="14" name="Rectangle 5"/>
                <p:cNvSpPr>
                  <a:spLocks noChangeArrowheads="1"/>
                </p:cNvSpPr>
                <p:nvPr/>
              </p:nvSpPr>
              <p:spPr bwMode="auto">
                <a:xfrm>
                  <a:off x="-2640013" y="2590800"/>
                  <a:ext cx="1671637" cy="82550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Rectangle 6"/>
                <p:cNvSpPr>
                  <a:spLocks noChangeArrowheads="1"/>
                </p:cNvSpPr>
                <p:nvPr/>
              </p:nvSpPr>
              <p:spPr bwMode="auto">
                <a:xfrm>
                  <a:off x="-2640013" y="2795588"/>
                  <a:ext cx="1671637" cy="8096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Rectangle 7"/>
                <p:cNvSpPr>
                  <a:spLocks noChangeArrowheads="1"/>
                </p:cNvSpPr>
                <p:nvPr/>
              </p:nvSpPr>
              <p:spPr bwMode="auto">
                <a:xfrm>
                  <a:off x="-2640013" y="2998788"/>
                  <a:ext cx="1671637" cy="82550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Rectangle 8"/>
                <p:cNvSpPr>
                  <a:spLocks noChangeArrowheads="1"/>
                </p:cNvSpPr>
                <p:nvPr/>
              </p:nvSpPr>
              <p:spPr bwMode="auto">
                <a:xfrm>
                  <a:off x="-1049338" y="3203575"/>
                  <a:ext cx="80962" cy="8096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Rectangle 9"/>
                <p:cNvSpPr>
                  <a:spLocks noChangeArrowheads="1"/>
                </p:cNvSpPr>
                <p:nvPr/>
              </p:nvSpPr>
              <p:spPr bwMode="auto">
                <a:xfrm>
                  <a:off x="-1254125" y="3203575"/>
                  <a:ext cx="82550" cy="8096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Rectangle 10"/>
                <p:cNvSpPr>
                  <a:spLocks noChangeArrowheads="1"/>
                </p:cNvSpPr>
                <p:nvPr/>
              </p:nvSpPr>
              <p:spPr bwMode="auto">
                <a:xfrm>
                  <a:off x="-1457325" y="3203575"/>
                  <a:ext cx="80962" cy="8096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그룹 5"/>
              <p:cNvGrpSpPr/>
              <p:nvPr/>
            </p:nvGrpSpPr>
            <p:grpSpPr>
              <a:xfrm>
                <a:off x="-2844800" y="1568450"/>
                <a:ext cx="2284412" cy="2532063"/>
                <a:chOff x="-2844800" y="1568450"/>
                <a:chExt cx="2284412" cy="2532063"/>
              </a:xfrm>
              <a:solidFill>
                <a:srgbClr val="4C4741"/>
              </a:solidFill>
            </p:grpSpPr>
            <p:sp>
              <p:nvSpPr>
                <p:cNvPr id="7" name="Freeform 11"/>
                <p:cNvSpPr>
                  <a:spLocks noEditPoints="1"/>
                </p:cNvSpPr>
                <p:nvPr/>
              </p:nvSpPr>
              <p:spPr bwMode="auto">
                <a:xfrm>
                  <a:off x="-2844800" y="1568450"/>
                  <a:ext cx="2284412" cy="2532063"/>
                </a:xfrm>
                <a:custGeom>
                  <a:avLst/>
                  <a:gdLst>
                    <a:gd name="T0" fmla="*/ 1079 w 8635"/>
                    <a:gd name="T1" fmla="*/ 8800 h 9571"/>
                    <a:gd name="T2" fmla="*/ 8326 w 8635"/>
                    <a:gd name="T3" fmla="*/ 2016 h 9571"/>
                    <a:gd name="T4" fmla="*/ 3159 w 8635"/>
                    <a:gd name="T5" fmla="*/ 1244 h 9571"/>
                    <a:gd name="T6" fmla="*/ 3084 w 8635"/>
                    <a:gd name="T7" fmla="*/ 1870 h 9571"/>
                    <a:gd name="T8" fmla="*/ 3120 w 8635"/>
                    <a:gd name="T9" fmla="*/ 2094 h 9571"/>
                    <a:gd name="T10" fmla="*/ 3222 w 8635"/>
                    <a:gd name="T11" fmla="*/ 2299 h 9571"/>
                    <a:gd name="T12" fmla="*/ 3322 w 8635"/>
                    <a:gd name="T13" fmla="*/ 2417 h 9571"/>
                    <a:gd name="T14" fmla="*/ 3507 w 8635"/>
                    <a:gd name="T15" fmla="*/ 2549 h 9571"/>
                    <a:gd name="T16" fmla="*/ 3725 w 8635"/>
                    <a:gd name="T17" fmla="*/ 2621 h 9571"/>
                    <a:gd name="T18" fmla="*/ 3860 w 8635"/>
                    <a:gd name="T19" fmla="*/ 2632 h 9571"/>
                    <a:gd name="T20" fmla="*/ 4035 w 8635"/>
                    <a:gd name="T21" fmla="*/ 2613 h 9571"/>
                    <a:gd name="T22" fmla="*/ 4228 w 8635"/>
                    <a:gd name="T23" fmla="*/ 2539 h 9571"/>
                    <a:gd name="T24" fmla="*/ 4394 w 8635"/>
                    <a:gd name="T25" fmla="*/ 2418 h 9571"/>
                    <a:gd name="T26" fmla="*/ 4524 w 8635"/>
                    <a:gd name="T27" fmla="*/ 2259 h 9571"/>
                    <a:gd name="T28" fmla="*/ 4607 w 8635"/>
                    <a:gd name="T29" fmla="*/ 2066 h 9571"/>
                    <a:gd name="T30" fmla="*/ 4630 w 8635"/>
                    <a:gd name="T31" fmla="*/ 1943 h 9571"/>
                    <a:gd name="T32" fmla="*/ 4607 w 8635"/>
                    <a:gd name="T33" fmla="*/ 1857 h 9571"/>
                    <a:gd name="T34" fmla="*/ 4541 w 8635"/>
                    <a:gd name="T35" fmla="*/ 1798 h 9571"/>
                    <a:gd name="T36" fmla="*/ 4480 w 8635"/>
                    <a:gd name="T37" fmla="*/ 1784 h 9571"/>
                    <a:gd name="T38" fmla="*/ 4394 w 8635"/>
                    <a:gd name="T39" fmla="*/ 1808 h 9571"/>
                    <a:gd name="T40" fmla="*/ 4336 w 8635"/>
                    <a:gd name="T41" fmla="*/ 1874 h 9571"/>
                    <a:gd name="T42" fmla="*/ 4316 w 8635"/>
                    <a:gd name="T43" fmla="*/ 1965 h 9571"/>
                    <a:gd name="T44" fmla="*/ 4179 w 8635"/>
                    <a:gd name="T45" fmla="*/ 2197 h 9571"/>
                    <a:gd name="T46" fmla="*/ 3941 w 8635"/>
                    <a:gd name="T47" fmla="*/ 2318 h 9571"/>
                    <a:gd name="T48" fmla="*/ 3756 w 8635"/>
                    <a:gd name="T49" fmla="*/ 2313 h 9571"/>
                    <a:gd name="T50" fmla="*/ 3520 w 8635"/>
                    <a:gd name="T51" fmla="*/ 2178 h 9571"/>
                    <a:gd name="T52" fmla="*/ 3422 w 8635"/>
                    <a:gd name="T53" fmla="*/ 2022 h 9571"/>
                    <a:gd name="T54" fmla="*/ 3396 w 8635"/>
                    <a:gd name="T55" fmla="*/ 1795 h 9571"/>
                    <a:gd name="T56" fmla="*/ 7555 w 8635"/>
                    <a:gd name="T57" fmla="*/ 8492 h 9571"/>
                    <a:gd name="T58" fmla="*/ 3541 w 8635"/>
                    <a:gd name="T59" fmla="*/ 715 h 9571"/>
                    <a:gd name="T60" fmla="*/ 3625 w 8635"/>
                    <a:gd name="T61" fmla="*/ 502 h 9571"/>
                    <a:gd name="T62" fmla="*/ 3835 w 8635"/>
                    <a:gd name="T63" fmla="*/ 340 h 9571"/>
                    <a:gd name="T64" fmla="*/ 4063 w 8635"/>
                    <a:gd name="T65" fmla="*/ 312 h 9571"/>
                    <a:gd name="T66" fmla="*/ 4275 w 8635"/>
                    <a:gd name="T67" fmla="*/ 394 h 9571"/>
                    <a:gd name="T68" fmla="*/ 4401 w 8635"/>
                    <a:gd name="T69" fmla="*/ 529 h 9571"/>
                    <a:gd name="T70" fmla="*/ 4472 w 8635"/>
                    <a:gd name="T71" fmla="*/ 791 h 9571"/>
                    <a:gd name="T72" fmla="*/ 3987 w 8635"/>
                    <a:gd name="T73" fmla="*/ 937 h 9571"/>
                    <a:gd name="T74" fmla="*/ 4007 w 8635"/>
                    <a:gd name="T75" fmla="*/ 759 h 9571"/>
                    <a:gd name="T76" fmla="*/ 3970 w 8635"/>
                    <a:gd name="T77" fmla="*/ 679 h 9571"/>
                    <a:gd name="T78" fmla="*/ 3894 w 8635"/>
                    <a:gd name="T79" fmla="*/ 633 h 9571"/>
                    <a:gd name="T80" fmla="*/ 3831 w 8635"/>
                    <a:gd name="T81" fmla="*/ 629 h 9571"/>
                    <a:gd name="T82" fmla="*/ 3751 w 8635"/>
                    <a:gd name="T83" fmla="*/ 667 h 9571"/>
                    <a:gd name="T84" fmla="*/ 3705 w 8635"/>
                    <a:gd name="T85" fmla="*/ 744 h 9571"/>
                    <a:gd name="T86" fmla="*/ 3511 w 8635"/>
                    <a:gd name="T87" fmla="*/ 937 h 9571"/>
                    <a:gd name="T88" fmla="*/ 7864 w 8635"/>
                    <a:gd name="T89" fmla="*/ 937 h 9571"/>
                    <a:gd name="T90" fmla="*/ 4777 w 8635"/>
                    <a:gd name="T91" fmla="*/ 840 h 9571"/>
                    <a:gd name="T92" fmla="*/ 4763 w 8635"/>
                    <a:gd name="T93" fmla="*/ 612 h 9571"/>
                    <a:gd name="T94" fmla="*/ 4682 w 8635"/>
                    <a:gd name="T95" fmla="*/ 399 h 9571"/>
                    <a:gd name="T96" fmla="*/ 4595 w 8635"/>
                    <a:gd name="T97" fmla="*/ 272 h 9571"/>
                    <a:gd name="T98" fmla="*/ 4422 w 8635"/>
                    <a:gd name="T99" fmla="*/ 121 h 9571"/>
                    <a:gd name="T100" fmla="*/ 4214 w 8635"/>
                    <a:gd name="T101" fmla="*/ 29 h 9571"/>
                    <a:gd name="T102" fmla="*/ 4061 w 8635"/>
                    <a:gd name="T103" fmla="*/ 2 h 9571"/>
                    <a:gd name="T104" fmla="*/ 3832 w 8635"/>
                    <a:gd name="T105" fmla="*/ 20 h 9571"/>
                    <a:gd name="T106" fmla="*/ 3623 w 8635"/>
                    <a:gd name="T107" fmla="*/ 101 h 9571"/>
                    <a:gd name="T108" fmla="*/ 3447 w 8635"/>
                    <a:gd name="T109" fmla="*/ 236 h 9571"/>
                    <a:gd name="T110" fmla="*/ 3317 w 8635"/>
                    <a:gd name="T111" fmla="*/ 417 h 9571"/>
                    <a:gd name="T112" fmla="*/ 3242 w 8635"/>
                    <a:gd name="T113" fmla="*/ 634 h 9571"/>
                    <a:gd name="T114" fmla="*/ 0 w 8635"/>
                    <a:gd name="T115" fmla="*/ 937 h 9571"/>
                    <a:gd name="T116" fmla="*/ 771 w 8635"/>
                    <a:gd name="T117" fmla="*/ 9571 h 9571"/>
                    <a:gd name="T118" fmla="*/ 7864 w 8635"/>
                    <a:gd name="T119" fmla="*/ 1707 h 9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8635" h="9571">
                      <a:moveTo>
                        <a:pt x="8326" y="9262"/>
                      </a:moveTo>
                      <a:lnTo>
                        <a:pt x="1079" y="9262"/>
                      </a:lnTo>
                      <a:lnTo>
                        <a:pt x="1079" y="8800"/>
                      </a:lnTo>
                      <a:lnTo>
                        <a:pt x="7864" y="8800"/>
                      </a:lnTo>
                      <a:lnTo>
                        <a:pt x="7864" y="2016"/>
                      </a:lnTo>
                      <a:lnTo>
                        <a:pt x="8326" y="2016"/>
                      </a:lnTo>
                      <a:lnTo>
                        <a:pt x="8326" y="9262"/>
                      </a:lnTo>
                      <a:close/>
                      <a:moveTo>
                        <a:pt x="309" y="1244"/>
                      </a:moveTo>
                      <a:lnTo>
                        <a:pt x="3159" y="1244"/>
                      </a:lnTo>
                      <a:lnTo>
                        <a:pt x="3091" y="1754"/>
                      </a:lnTo>
                      <a:lnTo>
                        <a:pt x="3087" y="1793"/>
                      </a:lnTo>
                      <a:lnTo>
                        <a:pt x="3084" y="1870"/>
                      </a:lnTo>
                      <a:lnTo>
                        <a:pt x="3089" y="1946"/>
                      </a:lnTo>
                      <a:lnTo>
                        <a:pt x="3100" y="2020"/>
                      </a:lnTo>
                      <a:lnTo>
                        <a:pt x="3120" y="2094"/>
                      </a:lnTo>
                      <a:lnTo>
                        <a:pt x="3148" y="2165"/>
                      </a:lnTo>
                      <a:lnTo>
                        <a:pt x="3181" y="2233"/>
                      </a:lnTo>
                      <a:lnTo>
                        <a:pt x="3222" y="2299"/>
                      </a:lnTo>
                      <a:lnTo>
                        <a:pt x="3246" y="2330"/>
                      </a:lnTo>
                      <a:lnTo>
                        <a:pt x="3270" y="2360"/>
                      </a:lnTo>
                      <a:lnTo>
                        <a:pt x="3322" y="2417"/>
                      </a:lnTo>
                      <a:lnTo>
                        <a:pt x="3380" y="2467"/>
                      </a:lnTo>
                      <a:lnTo>
                        <a:pt x="3443" y="2511"/>
                      </a:lnTo>
                      <a:lnTo>
                        <a:pt x="3507" y="2549"/>
                      </a:lnTo>
                      <a:lnTo>
                        <a:pt x="3577" y="2580"/>
                      </a:lnTo>
                      <a:lnTo>
                        <a:pt x="3650" y="2603"/>
                      </a:lnTo>
                      <a:lnTo>
                        <a:pt x="3725" y="2621"/>
                      </a:lnTo>
                      <a:lnTo>
                        <a:pt x="3764" y="2626"/>
                      </a:lnTo>
                      <a:lnTo>
                        <a:pt x="3812" y="2631"/>
                      </a:lnTo>
                      <a:lnTo>
                        <a:pt x="3860" y="2632"/>
                      </a:lnTo>
                      <a:lnTo>
                        <a:pt x="3896" y="2632"/>
                      </a:lnTo>
                      <a:lnTo>
                        <a:pt x="3967" y="2625"/>
                      </a:lnTo>
                      <a:lnTo>
                        <a:pt x="4035" y="2613"/>
                      </a:lnTo>
                      <a:lnTo>
                        <a:pt x="4102" y="2594"/>
                      </a:lnTo>
                      <a:lnTo>
                        <a:pt x="4167" y="2569"/>
                      </a:lnTo>
                      <a:lnTo>
                        <a:pt x="4228" y="2539"/>
                      </a:lnTo>
                      <a:lnTo>
                        <a:pt x="4287" y="2504"/>
                      </a:lnTo>
                      <a:lnTo>
                        <a:pt x="4342" y="2463"/>
                      </a:lnTo>
                      <a:lnTo>
                        <a:pt x="4394" y="2418"/>
                      </a:lnTo>
                      <a:lnTo>
                        <a:pt x="4442" y="2370"/>
                      </a:lnTo>
                      <a:lnTo>
                        <a:pt x="4485" y="2315"/>
                      </a:lnTo>
                      <a:lnTo>
                        <a:pt x="4524" y="2259"/>
                      </a:lnTo>
                      <a:lnTo>
                        <a:pt x="4558" y="2197"/>
                      </a:lnTo>
                      <a:lnTo>
                        <a:pt x="4585" y="2133"/>
                      </a:lnTo>
                      <a:lnTo>
                        <a:pt x="4607" y="2066"/>
                      </a:lnTo>
                      <a:lnTo>
                        <a:pt x="4623" y="1995"/>
                      </a:lnTo>
                      <a:lnTo>
                        <a:pt x="4629" y="1959"/>
                      </a:lnTo>
                      <a:lnTo>
                        <a:pt x="4630" y="1943"/>
                      </a:lnTo>
                      <a:lnTo>
                        <a:pt x="4628" y="1913"/>
                      </a:lnTo>
                      <a:lnTo>
                        <a:pt x="4620" y="1884"/>
                      </a:lnTo>
                      <a:lnTo>
                        <a:pt x="4607" y="1857"/>
                      </a:lnTo>
                      <a:lnTo>
                        <a:pt x="4589" y="1833"/>
                      </a:lnTo>
                      <a:lnTo>
                        <a:pt x="4567" y="1813"/>
                      </a:lnTo>
                      <a:lnTo>
                        <a:pt x="4541" y="1798"/>
                      </a:lnTo>
                      <a:lnTo>
                        <a:pt x="4512" y="1788"/>
                      </a:lnTo>
                      <a:lnTo>
                        <a:pt x="4496" y="1786"/>
                      </a:lnTo>
                      <a:lnTo>
                        <a:pt x="4480" y="1784"/>
                      </a:lnTo>
                      <a:lnTo>
                        <a:pt x="4450" y="1787"/>
                      </a:lnTo>
                      <a:lnTo>
                        <a:pt x="4421" y="1795"/>
                      </a:lnTo>
                      <a:lnTo>
                        <a:pt x="4394" y="1808"/>
                      </a:lnTo>
                      <a:lnTo>
                        <a:pt x="4370" y="1826"/>
                      </a:lnTo>
                      <a:lnTo>
                        <a:pt x="4351" y="1848"/>
                      </a:lnTo>
                      <a:lnTo>
                        <a:pt x="4336" y="1874"/>
                      </a:lnTo>
                      <a:lnTo>
                        <a:pt x="4326" y="1902"/>
                      </a:lnTo>
                      <a:lnTo>
                        <a:pt x="4323" y="1919"/>
                      </a:lnTo>
                      <a:lnTo>
                        <a:pt x="4316" y="1965"/>
                      </a:lnTo>
                      <a:lnTo>
                        <a:pt x="4285" y="2053"/>
                      </a:lnTo>
                      <a:lnTo>
                        <a:pt x="4238" y="2130"/>
                      </a:lnTo>
                      <a:lnTo>
                        <a:pt x="4179" y="2197"/>
                      </a:lnTo>
                      <a:lnTo>
                        <a:pt x="4109" y="2253"/>
                      </a:lnTo>
                      <a:lnTo>
                        <a:pt x="4029" y="2293"/>
                      </a:lnTo>
                      <a:lnTo>
                        <a:pt x="3941" y="2318"/>
                      </a:lnTo>
                      <a:lnTo>
                        <a:pt x="3850" y="2325"/>
                      </a:lnTo>
                      <a:lnTo>
                        <a:pt x="3802" y="2320"/>
                      </a:lnTo>
                      <a:lnTo>
                        <a:pt x="3756" y="2313"/>
                      </a:lnTo>
                      <a:lnTo>
                        <a:pt x="3668" y="2284"/>
                      </a:lnTo>
                      <a:lnTo>
                        <a:pt x="3590" y="2239"/>
                      </a:lnTo>
                      <a:lnTo>
                        <a:pt x="3520" y="2178"/>
                      </a:lnTo>
                      <a:lnTo>
                        <a:pt x="3490" y="2142"/>
                      </a:lnTo>
                      <a:lnTo>
                        <a:pt x="3462" y="2104"/>
                      </a:lnTo>
                      <a:lnTo>
                        <a:pt x="3422" y="2022"/>
                      </a:lnTo>
                      <a:lnTo>
                        <a:pt x="3398" y="1934"/>
                      </a:lnTo>
                      <a:lnTo>
                        <a:pt x="3392" y="1841"/>
                      </a:lnTo>
                      <a:lnTo>
                        <a:pt x="3396" y="1795"/>
                      </a:lnTo>
                      <a:lnTo>
                        <a:pt x="3470" y="1244"/>
                      </a:lnTo>
                      <a:lnTo>
                        <a:pt x="7555" y="1244"/>
                      </a:lnTo>
                      <a:lnTo>
                        <a:pt x="7555" y="8492"/>
                      </a:lnTo>
                      <a:lnTo>
                        <a:pt x="309" y="8492"/>
                      </a:lnTo>
                      <a:lnTo>
                        <a:pt x="309" y="1244"/>
                      </a:lnTo>
                      <a:close/>
                      <a:moveTo>
                        <a:pt x="3541" y="715"/>
                      </a:moveTo>
                      <a:lnTo>
                        <a:pt x="3549" y="667"/>
                      </a:lnTo>
                      <a:lnTo>
                        <a:pt x="3579" y="579"/>
                      </a:lnTo>
                      <a:lnTo>
                        <a:pt x="3625" y="502"/>
                      </a:lnTo>
                      <a:lnTo>
                        <a:pt x="3684" y="435"/>
                      </a:lnTo>
                      <a:lnTo>
                        <a:pt x="3755" y="380"/>
                      </a:lnTo>
                      <a:lnTo>
                        <a:pt x="3835" y="340"/>
                      </a:lnTo>
                      <a:lnTo>
                        <a:pt x="3923" y="315"/>
                      </a:lnTo>
                      <a:lnTo>
                        <a:pt x="4015" y="308"/>
                      </a:lnTo>
                      <a:lnTo>
                        <a:pt x="4063" y="312"/>
                      </a:lnTo>
                      <a:lnTo>
                        <a:pt x="4109" y="319"/>
                      </a:lnTo>
                      <a:lnTo>
                        <a:pt x="4196" y="348"/>
                      </a:lnTo>
                      <a:lnTo>
                        <a:pt x="4275" y="394"/>
                      </a:lnTo>
                      <a:lnTo>
                        <a:pt x="4345" y="455"/>
                      </a:lnTo>
                      <a:lnTo>
                        <a:pt x="4374" y="490"/>
                      </a:lnTo>
                      <a:lnTo>
                        <a:pt x="4401" y="529"/>
                      </a:lnTo>
                      <a:lnTo>
                        <a:pt x="4442" y="611"/>
                      </a:lnTo>
                      <a:lnTo>
                        <a:pt x="4466" y="700"/>
                      </a:lnTo>
                      <a:lnTo>
                        <a:pt x="4472" y="791"/>
                      </a:lnTo>
                      <a:lnTo>
                        <a:pt x="4467" y="837"/>
                      </a:lnTo>
                      <a:lnTo>
                        <a:pt x="4455" y="937"/>
                      </a:lnTo>
                      <a:lnTo>
                        <a:pt x="3987" y="937"/>
                      </a:lnTo>
                      <a:lnTo>
                        <a:pt x="4007" y="805"/>
                      </a:lnTo>
                      <a:lnTo>
                        <a:pt x="4009" y="789"/>
                      </a:lnTo>
                      <a:lnTo>
                        <a:pt x="4007" y="759"/>
                      </a:lnTo>
                      <a:lnTo>
                        <a:pt x="4000" y="730"/>
                      </a:lnTo>
                      <a:lnTo>
                        <a:pt x="3987" y="702"/>
                      </a:lnTo>
                      <a:lnTo>
                        <a:pt x="3970" y="679"/>
                      </a:lnTo>
                      <a:lnTo>
                        <a:pt x="3948" y="658"/>
                      </a:lnTo>
                      <a:lnTo>
                        <a:pt x="3923" y="643"/>
                      </a:lnTo>
                      <a:lnTo>
                        <a:pt x="3894" y="633"/>
                      </a:lnTo>
                      <a:lnTo>
                        <a:pt x="3878" y="629"/>
                      </a:lnTo>
                      <a:lnTo>
                        <a:pt x="3863" y="628"/>
                      </a:lnTo>
                      <a:lnTo>
                        <a:pt x="3831" y="629"/>
                      </a:lnTo>
                      <a:lnTo>
                        <a:pt x="3802" y="637"/>
                      </a:lnTo>
                      <a:lnTo>
                        <a:pt x="3776" y="650"/>
                      </a:lnTo>
                      <a:lnTo>
                        <a:pt x="3751" y="667"/>
                      </a:lnTo>
                      <a:lnTo>
                        <a:pt x="3732" y="689"/>
                      </a:lnTo>
                      <a:lnTo>
                        <a:pt x="3716" y="715"/>
                      </a:lnTo>
                      <a:lnTo>
                        <a:pt x="3705" y="744"/>
                      </a:lnTo>
                      <a:lnTo>
                        <a:pt x="3702" y="759"/>
                      </a:lnTo>
                      <a:lnTo>
                        <a:pt x="3675" y="937"/>
                      </a:lnTo>
                      <a:lnTo>
                        <a:pt x="3511" y="937"/>
                      </a:lnTo>
                      <a:lnTo>
                        <a:pt x="3541" y="715"/>
                      </a:lnTo>
                      <a:close/>
                      <a:moveTo>
                        <a:pt x="7864" y="1707"/>
                      </a:moveTo>
                      <a:lnTo>
                        <a:pt x="7864" y="937"/>
                      </a:lnTo>
                      <a:lnTo>
                        <a:pt x="4766" y="937"/>
                      </a:lnTo>
                      <a:lnTo>
                        <a:pt x="4773" y="879"/>
                      </a:lnTo>
                      <a:lnTo>
                        <a:pt x="4777" y="840"/>
                      </a:lnTo>
                      <a:lnTo>
                        <a:pt x="4781" y="762"/>
                      </a:lnTo>
                      <a:lnTo>
                        <a:pt x="4775" y="686"/>
                      </a:lnTo>
                      <a:lnTo>
                        <a:pt x="4763" y="612"/>
                      </a:lnTo>
                      <a:lnTo>
                        <a:pt x="4744" y="538"/>
                      </a:lnTo>
                      <a:lnTo>
                        <a:pt x="4716" y="467"/>
                      </a:lnTo>
                      <a:lnTo>
                        <a:pt x="4682" y="399"/>
                      </a:lnTo>
                      <a:lnTo>
                        <a:pt x="4642" y="333"/>
                      </a:lnTo>
                      <a:lnTo>
                        <a:pt x="4619" y="302"/>
                      </a:lnTo>
                      <a:lnTo>
                        <a:pt x="4595" y="272"/>
                      </a:lnTo>
                      <a:lnTo>
                        <a:pt x="4541" y="215"/>
                      </a:lnTo>
                      <a:lnTo>
                        <a:pt x="4484" y="165"/>
                      </a:lnTo>
                      <a:lnTo>
                        <a:pt x="4422" y="121"/>
                      </a:lnTo>
                      <a:lnTo>
                        <a:pt x="4356" y="83"/>
                      </a:lnTo>
                      <a:lnTo>
                        <a:pt x="4287" y="53"/>
                      </a:lnTo>
                      <a:lnTo>
                        <a:pt x="4214" y="29"/>
                      </a:lnTo>
                      <a:lnTo>
                        <a:pt x="4139" y="12"/>
                      </a:lnTo>
                      <a:lnTo>
                        <a:pt x="4101" y="6"/>
                      </a:lnTo>
                      <a:lnTo>
                        <a:pt x="4061" y="2"/>
                      </a:lnTo>
                      <a:lnTo>
                        <a:pt x="3983" y="0"/>
                      </a:lnTo>
                      <a:lnTo>
                        <a:pt x="3906" y="6"/>
                      </a:lnTo>
                      <a:lnTo>
                        <a:pt x="3832" y="20"/>
                      </a:lnTo>
                      <a:lnTo>
                        <a:pt x="3760" y="39"/>
                      </a:lnTo>
                      <a:lnTo>
                        <a:pt x="3690" y="67"/>
                      </a:lnTo>
                      <a:lnTo>
                        <a:pt x="3623" y="101"/>
                      </a:lnTo>
                      <a:lnTo>
                        <a:pt x="3561" y="140"/>
                      </a:lnTo>
                      <a:lnTo>
                        <a:pt x="3502" y="185"/>
                      </a:lnTo>
                      <a:lnTo>
                        <a:pt x="3447" y="236"/>
                      </a:lnTo>
                      <a:lnTo>
                        <a:pt x="3399" y="291"/>
                      </a:lnTo>
                      <a:lnTo>
                        <a:pt x="3355" y="353"/>
                      </a:lnTo>
                      <a:lnTo>
                        <a:pt x="3317" y="417"/>
                      </a:lnTo>
                      <a:lnTo>
                        <a:pt x="3284" y="486"/>
                      </a:lnTo>
                      <a:lnTo>
                        <a:pt x="3259" y="559"/>
                      </a:lnTo>
                      <a:lnTo>
                        <a:pt x="3242" y="634"/>
                      </a:lnTo>
                      <a:lnTo>
                        <a:pt x="3236" y="673"/>
                      </a:lnTo>
                      <a:lnTo>
                        <a:pt x="3200" y="937"/>
                      </a:lnTo>
                      <a:lnTo>
                        <a:pt x="0" y="937"/>
                      </a:lnTo>
                      <a:lnTo>
                        <a:pt x="0" y="8800"/>
                      </a:lnTo>
                      <a:lnTo>
                        <a:pt x="771" y="8800"/>
                      </a:lnTo>
                      <a:lnTo>
                        <a:pt x="771" y="9571"/>
                      </a:lnTo>
                      <a:lnTo>
                        <a:pt x="8635" y="9571"/>
                      </a:lnTo>
                      <a:lnTo>
                        <a:pt x="8635" y="1707"/>
                      </a:lnTo>
                      <a:lnTo>
                        <a:pt x="7864" y="17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" name="Rectangle 12"/>
                <p:cNvSpPr>
                  <a:spLocks noChangeArrowheads="1"/>
                </p:cNvSpPr>
                <p:nvPr/>
              </p:nvSpPr>
              <p:spPr bwMode="auto">
                <a:xfrm>
                  <a:off x="-2640013" y="2509838"/>
                  <a:ext cx="1671637" cy="809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" name="Rectangle 13"/>
                <p:cNvSpPr>
                  <a:spLocks noChangeArrowheads="1"/>
                </p:cNvSpPr>
                <p:nvPr/>
              </p:nvSpPr>
              <p:spPr bwMode="auto">
                <a:xfrm>
                  <a:off x="-2640013" y="2713038"/>
                  <a:ext cx="1671637" cy="825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" name="Rectangle 14"/>
                <p:cNvSpPr>
                  <a:spLocks noChangeArrowheads="1"/>
                </p:cNvSpPr>
                <p:nvPr/>
              </p:nvSpPr>
              <p:spPr bwMode="auto">
                <a:xfrm>
                  <a:off x="-2640013" y="2917825"/>
                  <a:ext cx="1671637" cy="809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Rectangle 15"/>
                <p:cNvSpPr>
                  <a:spLocks noChangeArrowheads="1"/>
                </p:cNvSpPr>
                <p:nvPr/>
              </p:nvSpPr>
              <p:spPr bwMode="auto">
                <a:xfrm>
                  <a:off x="-1049338" y="3121025"/>
                  <a:ext cx="80962" cy="825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" name="Rectangle 16"/>
                <p:cNvSpPr>
                  <a:spLocks noChangeArrowheads="1"/>
                </p:cNvSpPr>
                <p:nvPr/>
              </p:nvSpPr>
              <p:spPr bwMode="auto">
                <a:xfrm>
                  <a:off x="-1254125" y="3121025"/>
                  <a:ext cx="82550" cy="825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Rectangle 17"/>
                <p:cNvSpPr>
                  <a:spLocks noChangeArrowheads="1"/>
                </p:cNvSpPr>
                <p:nvPr/>
              </p:nvSpPr>
              <p:spPr bwMode="auto">
                <a:xfrm>
                  <a:off x="-1457325" y="3121025"/>
                  <a:ext cx="80962" cy="825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373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00">
        <p14:gallery dir="l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566" t="15598" r="346" b="9984"/>
          <a:stretch/>
        </p:blipFill>
        <p:spPr>
          <a:xfrm>
            <a:off x="3224933" y="3063634"/>
            <a:ext cx="5752089" cy="3240000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Beijing Book Fair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45685"/>
      </p:ext>
    </p:extLst>
  </p:cSld>
  <p:clrMapOvr>
    <a:masterClrMapping/>
  </p:clrMapOvr>
  <p:transition spd="med" advTm="2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Beijing Book Fair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/>
          <a:srcRect l="1066" t="1917" r="639" b="4403"/>
          <a:stretch/>
        </p:blipFill>
        <p:spPr>
          <a:xfrm>
            <a:off x="4666973" y="3066142"/>
            <a:ext cx="254973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08009"/>
      </p:ext>
    </p:extLst>
  </p:cSld>
  <p:clrMapOvr>
    <a:masterClrMapping/>
  </p:clrMapOvr>
  <p:transition spd="med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Frankfurt Book Fair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https://post-phinf.pstatic.net/MjAxOTEwMjFfMjcg/MDAxNTcxNjE5NjI5NjY1.CW7rPZzNBSUkDe_NsMQQbkTTlWqDWvESU6dt2PPoBfkg.o-IpZIhYgrnTi0bl-97dugXhDsJymFERf8l1gBDECtYg.JPEG/KakaoTalk_20191016_165611626_06.jpg?type=w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4"/>
          <a:stretch/>
        </p:blipFill>
        <p:spPr bwMode="auto">
          <a:xfrm>
            <a:off x="4669249" y="3066142"/>
            <a:ext cx="298685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24488"/>
      </p:ext>
    </p:extLst>
  </p:cSld>
  <p:clrMapOvr>
    <a:masterClrMapping/>
  </p:clrMapOvr>
  <p:transition spd="med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ThaiTESOL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C:\Users\NO1791\Desktop\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16125" r="295" b="8808"/>
          <a:stretch/>
        </p:blipFill>
        <p:spPr bwMode="auto">
          <a:xfrm>
            <a:off x="3228482" y="3235827"/>
            <a:ext cx="5371045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625966"/>
      </p:ext>
    </p:extLst>
  </p:cSld>
  <p:clrMapOvr>
    <a:masterClrMapping/>
  </p:clrMapOvr>
  <p:transition spd="med" advTm="2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ThaiTESOL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C:\Users\NO1791\Desktop\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19305" r="892" b="6645"/>
          <a:stretch/>
        </p:blipFill>
        <p:spPr bwMode="auto">
          <a:xfrm>
            <a:off x="3229007" y="3237410"/>
            <a:ext cx="543253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848301"/>
      </p:ext>
    </p:extLst>
  </p:cSld>
  <p:clrMapOvr>
    <a:masterClrMapping/>
  </p:clrMapOvr>
  <p:transition spd="med" advTm="2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ThaiTESOL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C:\Users\jykim55\Desktop\KakaoTalk_20180202_19074267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0"/>
          <a:stretch/>
        </p:blipFill>
        <p:spPr bwMode="auto">
          <a:xfrm>
            <a:off x="3224824" y="3235827"/>
            <a:ext cx="540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872046"/>
      </p:ext>
    </p:extLst>
  </p:cSld>
  <p:clrMapOvr>
    <a:masterClrMapping/>
  </p:clrMapOvr>
  <p:transition spd="med" advTm="2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ThaiTESOL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C:\Users\jykim55\Desktop\KakaoTalk_20180202_1912367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2"/>
          <a:stretch/>
        </p:blipFill>
        <p:spPr bwMode="auto">
          <a:xfrm>
            <a:off x="3225525" y="3235828"/>
            <a:ext cx="540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31927"/>
      </p:ext>
    </p:extLst>
  </p:cSld>
  <p:clrMapOvr>
    <a:masterClrMapping/>
  </p:clrMapOvr>
  <p:transition spd="med" advTm="2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MEXTESOL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C:\Users\jijiko\AppData\Local\Microsoft\Windows\Temporary Internet Files\Content.IE5\RP7Q58VH\IMG_50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1" y="3236803"/>
            <a:ext cx="468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970792"/>
      </p:ext>
    </p:extLst>
  </p:cSld>
  <p:clrMapOvr>
    <a:masterClrMapping/>
  </p:clrMapOvr>
  <p:transition spd="med" advTm="2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MEXTESOL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C:\Users\jijiko\AppData\Local\Microsoft\Windows\Temporary Internet Files\Content.IE5\NFWI6E85\IMG_50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20" y="3235828"/>
            <a:ext cx="504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857978"/>
      </p:ext>
    </p:extLst>
  </p:cSld>
  <p:clrMapOvr>
    <a:masterClrMapping/>
  </p:clrMapOvr>
  <p:transition spd="med" advTm="2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5615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2039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06880" y="1562132"/>
            <a:ext cx="8298181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4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Fair / TESOL / Conference Participation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40009" y="5791200"/>
            <a:ext cx="3444240" cy="5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MEXTESOL</a:t>
            </a:r>
            <a:endParaRPr lang="ko-KR" altLang="en-US" sz="28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C:\Users\jijiko\Downloads\IMG_50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55" y="3066142"/>
            <a:ext cx="3060000" cy="32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866154"/>
      </p:ext>
    </p:extLst>
  </p:cSld>
  <p:clrMapOvr>
    <a:masterClrMapping/>
  </p:clrMapOvr>
  <p:transition spd="med" advTm="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6088060" y="2241284"/>
            <a:ext cx="0" cy="54000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자유형 16"/>
          <p:cNvSpPr/>
          <p:nvPr/>
        </p:nvSpPr>
        <p:spPr>
          <a:xfrm>
            <a:off x="5560216" y="1269231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3200" kern="1200" dirty="0">
                <a:ea typeface="Adobe 고딕 Std B"/>
              </a:rPr>
              <a:t>ELT</a:t>
            </a:r>
            <a:endParaRPr lang="ko-KR" altLang="en-US" sz="1200" kern="1200" dirty="0">
              <a:ea typeface="Adobe 고딕 Std B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73517" y="436118"/>
            <a:ext cx="5391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250 quality, original ELT books from the brand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NE_Build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Grow, which specialized in 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Official importer of Oxford University Press ELT</a:t>
            </a:r>
          </a:p>
        </p:txBody>
      </p:sp>
      <p:cxnSp>
        <p:nvCxnSpPr>
          <p:cNvPr id="19" name="직선 연결선 18"/>
          <p:cNvCxnSpPr/>
          <p:nvPr/>
        </p:nvCxnSpPr>
        <p:spPr>
          <a:xfrm>
            <a:off x="5157239" y="2671321"/>
            <a:ext cx="1440000" cy="1440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자유형 25"/>
          <p:cNvSpPr/>
          <p:nvPr/>
        </p:nvSpPr>
        <p:spPr>
          <a:xfrm>
            <a:off x="4316522" y="1845844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kern="1200" dirty="0" err="1">
                <a:ea typeface="Adobe 고딕 Std B"/>
              </a:rPr>
              <a:t>i</a:t>
            </a:r>
            <a:r>
              <a:rPr lang="en-US" altLang="ko-KR" sz="1100" kern="1200" dirty="0">
                <a:ea typeface="Adobe 고딕 Std B"/>
              </a:rPr>
              <a:t>-Challenge</a:t>
            </a:r>
            <a:endParaRPr lang="ko-KR" altLang="en-US" sz="1100" kern="1200" dirty="0">
              <a:ea typeface="Adobe 고딕 Std B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" y="1881522"/>
            <a:ext cx="4276870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altLang="ko-KR" sz="138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membership-based integrated development program for infants and toddlers to reinforce the social skills for children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4842322" y="3646726"/>
            <a:ext cx="540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자유형 24"/>
          <p:cNvSpPr/>
          <p:nvPr/>
        </p:nvSpPr>
        <p:spPr>
          <a:xfrm>
            <a:off x="3844803" y="3113448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kern="1200" dirty="0">
                <a:ea typeface="Adobe 고딕 Std B"/>
              </a:rPr>
              <a:t>Reference Book</a:t>
            </a:r>
            <a:endParaRPr lang="ko-KR" altLang="en-US" sz="1200" kern="1200" dirty="0">
              <a:ea typeface="Adobe 고딕 Std B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256296"/>
            <a:ext cx="379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than 500 kinds of English study books, including numerous bestsellers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Math, Korean, and History reference books with effective learning methods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6" name="직선 연결선 45"/>
          <p:cNvCxnSpPr/>
          <p:nvPr/>
        </p:nvCxnSpPr>
        <p:spPr>
          <a:xfrm flipV="1">
            <a:off x="5233409" y="3047540"/>
            <a:ext cx="1440000" cy="1440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자유형 23"/>
          <p:cNvSpPr/>
          <p:nvPr/>
        </p:nvSpPr>
        <p:spPr>
          <a:xfrm>
            <a:off x="4403422" y="4269836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kern="1200" dirty="0">
                <a:ea typeface="Adobe 고딕 Std B"/>
              </a:rPr>
              <a:t>B2B Corporate Education</a:t>
            </a:r>
            <a:endParaRPr lang="ko-KR" altLang="en-US" sz="1200" kern="1200" dirty="0">
              <a:ea typeface="Adobe 고딕 Std B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8640" y="4952677"/>
            <a:ext cx="3821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Expert education consulting services to corporations, universities, and public institutions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1" name="직선 연결선 50"/>
          <p:cNvCxnSpPr/>
          <p:nvPr/>
        </p:nvCxnSpPr>
        <p:spPr>
          <a:xfrm>
            <a:off x="6088059" y="4363684"/>
            <a:ext cx="0" cy="540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자유형 21"/>
          <p:cNvSpPr/>
          <p:nvPr/>
        </p:nvSpPr>
        <p:spPr>
          <a:xfrm>
            <a:off x="5560216" y="4738445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000" kern="1200" dirty="0">
                <a:ea typeface="Adobe 고딕 Std B"/>
              </a:rPr>
              <a:t>English Newspaper for Education</a:t>
            </a:r>
            <a:endParaRPr lang="ko-KR" altLang="en-US" sz="1000" kern="1200" dirty="0">
              <a:ea typeface="Adobe 고딕 Std B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29433" y="6089410"/>
            <a:ext cx="416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Weekly English newspapers for developing English-language and critical-thinking skills</a:t>
            </a:r>
          </a:p>
        </p:txBody>
      </p:sp>
      <p:cxnSp>
        <p:nvCxnSpPr>
          <p:cNvPr id="49" name="직선 연결선 48"/>
          <p:cNvCxnSpPr/>
          <p:nvPr/>
        </p:nvCxnSpPr>
        <p:spPr>
          <a:xfrm>
            <a:off x="5570550" y="3027055"/>
            <a:ext cx="1440000" cy="1440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자유형 20"/>
          <p:cNvSpPr/>
          <p:nvPr/>
        </p:nvSpPr>
        <p:spPr>
          <a:xfrm>
            <a:off x="6736462" y="4269836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kern="1200" dirty="0">
                <a:ea typeface="Adobe 고딕 Std B"/>
              </a:rPr>
              <a:t>Franchise Program</a:t>
            </a:r>
            <a:endParaRPr lang="ko-KR" altLang="en-US" sz="1200" kern="1200" dirty="0">
              <a:ea typeface="Adobe 고딕 Std B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25169" y="4635078"/>
            <a:ext cx="4023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English academy for elementary and middle school students that nurture self-directed learning habits</a:t>
            </a:r>
          </a:p>
        </p:txBody>
      </p:sp>
      <p:cxnSp>
        <p:nvCxnSpPr>
          <p:cNvPr id="47" name="직선 연결선 46"/>
          <p:cNvCxnSpPr/>
          <p:nvPr/>
        </p:nvCxnSpPr>
        <p:spPr>
          <a:xfrm>
            <a:off x="6781486" y="3647686"/>
            <a:ext cx="50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자유형 19"/>
          <p:cNvSpPr/>
          <p:nvPr/>
        </p:nvSpPr>
        <p:spPr>
          <a:xfrm>
            <a:off x="7257910" y="3113448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kern="1200" dirty="0">
                <a:ea typeface="Adobe 고딕 Std B"/>
              </a:rPr>
              <a:t>Preschool Education</a:t>
            </a:r>
            <a:endParaRPr lang="ko-KR" altLang="en-US" sz="1200" kern="1200" dirty="0">
              <a:ea typeface="Adobe 고딕 Std B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77271" y="3201756"/>
            <a:ext cx="39147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Educational programs and teacher training programs for preschools and kindergartens that connect to government-established preschool programs </a:t>
            </a:r>
          </a:p>
        </p:txBody>
      </p:sp>
      <p:cxnSp>
        <p:nvCxnSpPr>
          <p:cNvPr id="23" name="직선 연결선 22"/>
          <p:cNvCxnSpPr/>
          <p:nvPr/>
        </p:nvCxnSpPr>
        <p:spPr>
          <a:xfrm flipV="1">
            <a:off x="5673107" y="2670495"/>
            <a:ext cx="1440000" cy="1440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자유형 17"/>
          <p:cNvSpPr/>
          <p:nvPr/>
        </p:nvSpPr>
        <p:spPr>
          <a:xfrm>
            <a:off x="6823362" y="1845844"/>
            <a:ext cx="1055687" cy="1055687"/>
          </a:xfrm>
          <a:custGeom>
            <a:avLst/>
            <a:gdLst>
              <a:gd name="connsiteX0" fmla="*/ 0 w 1055687"/>
              <a:gd name="connsiteY0" fmla="*/ 527844 h 1055687"/>
              <a:gd name="connsiteX1" fmla="*/ 527844 w 1055687"/>
              <a:gd name="connsiteY1" fmla="*/ 0 h 1055687"/>
              <a:gd name="connsiteX2" fmla="*/ 1055688 w 1055687"/>
              <a:gd name="connsiteY2" fmla="*/ 527844 h 1055687"/>
              <a:gd name="connsiteX3" fmla="*/ 527844 w 1055687"/>
              <a:gd name="connsiteY3" fmla="*/ 1055688 h 1055687"/>
              <a:gd name="connsiteX4" fmla="*/ 0 w 1055687"/>
              <a:gd name="connsiteY4" fmla="*/ 527844 h 10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687" h="1055687">
                <a:moveTo>
                  <a:pt x="0" y="527844"/>
                </a:moveTo>
                <a:cubicBezTo>
                  <a:pt x="0" y="236324"/>
                  <a:pt x="236324" y="0"/>
                  <a:pt x="527844" y="0"/>
                </a:cubicBezTo>
                <a:cubicBezTo>
                  <a:pt x="819364" y="0"/>
                  <a:pt x="1055688" y="236324"/>
                  <a:pt x="1055688" y="527844"/>
                </a:cubicBezTo>
                <a:cubicBezTo>
                  <a:pt x="1055688" y="819364"/>
                  <a:pt x="819364" y="1055688"/>
                  <a:pt x="527844" y="1055688"/>
                </a:cubicBezTo>
                <a:cubicBezTo>
                  <a:pt x="236324" y="1055688"/>
                  <a:pt x="0" y="819364"/>
                  <a:pt x="0" y="5278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32" tIns="166032" rIns="166032" bIns="166032" numCol="1" spcCol="1270" anchor="ctr" anchorCtr="0">
            <a:noAutofit/>
          </a:bodyPr>
          <a:lstStyle/>
          <a:p>
            <a:pPr lvl="0" algn="ctr" defTabSz="400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kern="1200" dirty="0">
                <a:ea typeface="Adobe 고딕 Std B"/>
              </a:rPr>
              <a:t>Textbook</a:t>
            </a:r>
            <a:endParaRPr lang="ko-KR" altLang="en-US" sz="1200" kern="1200" dirty="0">
              <a:ea typeface="Adobe 고딕 Std B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86508" y="1787686"/>
            <a:ext cx="43054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Quality English, Chinese, and Japanese textbooks for middle and high school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No.1 market share in public education in English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타원 9"/>
          <p:cNvSpPr/>
          <p:nvPr/>
        </p:nvSpPr>
        <p:spPr>
          <a:xfrm>
            <a:off x="5195332" y="2627948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직사각형 2"/>
          <p:cNvSpPr/>
          <p:nvPr/>
        </p:nvSpPr>
        <p:spPr>
          <a:xfrm>
            <a:off x="2207260" y="1194849"/>
            <a:ext cx="8128000" cy="5418667"/>
          </a:xfrm>
          <a:prstGeom prst="rect">
            <a:avLst/>
          </a:prstGeom>
          <a:noFill/>
        </p:spPr>
      </p:sp>
      <p:sp>
        <p:nvSpPr>
          <p:cNvPr id="4" name="막힌 원호 3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13500000"/>
              <a:gd name="adj2" fmla="val 1620000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막힌 원호 5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10800000"/>
              <a:gd name="adj2" fmla="val 1350000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막힌 원호 6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8100000"/>
              <a:gd name="adj2" fmla="val 1080000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막힌 원호 7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5400000"/>
              <a:gd name="adj2" fmla="val 810000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막힌 원호 8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2700000"/>
              <a:gd name="adj2" fmla="val 540000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막힌 원호 10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0"/>
              <a:gd name="adj2" fmla="val 270000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막힌 원호 12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18900000"/>
              <a:gd name="adj2" fmla="val 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막힌 원호 14"/>
          <p:cNvSpPr/>
          <p:nvPr/>
        </p:nvSpPr>
        <p:spPr>
          <a:xfrm>
            <a:off x="5195337" y="2622519"/>
            <a:ext cx="1800000" cy="1800000"/>
          </a:xfrm>
          <a:prstGeom prst="blockArc">
            <a:avLst>
              <a:gd name="adj1" fmla="val 16200000"/>
              <a:gd name="adj2" fmla="val 18900000"/>
              <a:gd name="adj3" fmla="val 342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자유형 15"/>
          <p:cNvSpPr/>
          <p:nvPr/>
        </p:nvSpPr>
        <p:spPr>
          <a:xfrm>
            <a:off x="5370616" y="2811904"/>
            <a:ext cx="1440000" cy="1440000"/>
          </a:xfrm>
          <a:custGeom>
            <a:avLst/>
            <a:gdLst>
              <a:gd name="connsiteX0" fmla="*/ 0 w 1728190"/>
              <a:gd name="connsiteY0" fmla="*/ 864095 h 1728190"/>
              <a:gd name="connsiteX1" fmla="*/ 864095 w 1728190"/>
              <a:gd name="connsiteY1" fmla="*/ 0 h 1728190"/>
              <a:gd name="connsiteX2" fmla="*/ 1728190 w 1728190"/>
              <a:gd name="connsiteY2" fmla="*/ 864095 h 1728190"/>
              <a:gd name="connsiteX3" fmla="*/ 864095 w 1728190"/>
              <a:gd name="connsiteY3" fmla="*/ 1728190 h 1728190"/>
              <a:gd name="connsiteX4" fmla="*/ 0 w 1728190"/>
              <a:gd name="connsiteY4" fmla="*/ 864095 h 172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0" h="1728190">
                <a:moveTo>
                  <a:pt x="0" y="864095"/>
                </a:moveTo>
                <a:cubicBezTo>
                  <a:pt x="0" y="386869"/>
                  <a:pt x="386869" y="0"/>
                  <a:pt x="864095" y="0"/>
                </a:cubicBezTo>
                <a:cubicBezTo>
                  <a:pt x="1341321" y="0"/>
                  <a:pt x="1728190" y="386869"/>
                  <a:pt x="1728190" y="864095"/>
                </a:cubicBezTo>
                <a:cubicBezTo>
                  <a:pt x="1728190" y="1341321"/>
                  <a:pt x="1341321" y="1728190"/>
                  <a:pt x="864095" y="1728190"/>
                </a:cubicBezTo>
                <a:cubicBezTo>
                  <a:pt x="386869" y="1728190"/>
                  <a:pt x="0" y="1341321"/>
                  <a:pt x="0" y="86409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758" tIns="279758" rIns="279758" bIns="279758" numCol="1" spcCol="1270" anchor="ctr" anchorCtr="0">
            <a:noAutofit/>
          </a:bodyPr>
          <a:lstStyle/>
          <a:p>
            <a:pPr lvl="0" algn="ctr" defTabSz="9334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600" b="1" kern="1200" dirty="0">
                <a:latin typeface="Adobe 고딕 Std B" pitchFamily="34" charset="-127"/>
                <a:ea typeface="Adobe 고딕 Std B" pitchFamily="34" charset="-127"/>
              </a:rPr>
              <a:t>Business Area</a:t>
            </a:r>
          </a:p>
        </p:txBody>
      </p:sp>
      <p:sp>
        <p:nvSpPr>
          <p:cNvPr id="50" name="제목 1"/>
          <p:cNvSpPr txBox="1">
            <a:spLocks/>
          </p:cNvSpPr>
          <p:nvPr/>
        </p:nvSpPr>
        <p:spPr>
          <a:xfrm>
            <a:off x="346647" y="226727"/>
            <a:ext cx="5738468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▶</a:t>
            </a:r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Area</a:t>
            </a:r>
            <a:endParaRPr lang="ko-KR" altLang="en-US" sz="32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62047" y="3240396"/>
            <a:ext cx="3665085" cy="1080000"/>
            <a:chOff x="22860" y="3268316"/>
            <a:chExt cx="3665085" cy="1080000"/>
          </a:xfrm>
        </p:grpSpPr>
        <p:pic>
          <p:nvPicPr>
            <p:cNvPr id="1026" name="Picture 2" descr="NE_Neungyul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53" b="18879"/>
            <a:stretch/>
          </p:blipFill>
          <p:spPr bwMode="auto">
            <a:xfrm>
              <a:off x="1925707" y="3268316"/>
              <a:ext cx="1762238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NE_Math fun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8" t="26111" r="6049" b="26741"/>
            <a:stretch/>
          </p:blipFill>
          <p:spPr bwMode="auto">
            <a:xfrm>
              <a:off x="22860" y="3268316"/>
              <a:ext cx="193548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그룹 35"/>
          <p:cNvGrpSpPr/>
          <p:nvPr/>
        </p:nvGrpSpPr>
        <p:grpSpPr>
          <a:xfrm>
            <a:off x="8364968" y="3233608"/>
            <a:ext cx="3492000" cy="1152000"/>
            <a:chOff x="8524322" y="3251867"/>
            <a:chExt cx="3194745" cy="1080000"/>
          </a:xfrm>
        </p:grpSpPr>
        <p:pic>
          <p:nvPicPr>
            <p:cNvPr id="1030" name="Picture 6" descr="NE_Kid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28" b="12939"/>
            <a:stretch/>
          </p:blipFill>
          <p:spPr bwMode="auto">
            <a:xfrm>
              <a:off x="8524322" y="3251867"/>
              <a:ext cx="1927631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보조 이미지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18" b="7765"/>
            <a:stretch/>
          </p:blipFill>
          <p:spPr bwMode="auto">
            <a:xfrm>
              <a:off x="10437817" y="3251867"/>
              <a:ext cx="128125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그룹 32"/>
          <p:cNvGrpSpPr/>
          <p:nvPr/>
        </p:nvGrpSpPr>
        <p:grpSpPr>
          <a:xfrm>
            <a:off x="3813597" y="5828183"/>
            <a:ext cx="4500000" cy="972000"/>
            <a:chOff x="4247004" y="5897379"/>
            <a:chExt cx="4614684" cy="1080000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7004" y="5897379"/>
              <a:ext cx="2361065" cy="1080000"/>
            </a:xfrm>
            <a:prstGeom prst="rect">
              <a:avLst/>
            </a:prstGeom>
          </p:spPr>
        </p:pic>
        <p:pic>
          <p:nvPicPr>
            <p:cNvPr id="1052" name="Picture 28" descr="https://upfile.neungyule.com/upload_admin/2020/09/513 cove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125" y="5897379"/>
              <a:ext cx="73358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https://upfile.neungyule.com/upload_admin/2020/08/01_COVER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706" y="5897379"/>
              <a:ext cx="81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https://upfile.neungyule.com/upload_admin/2020/09/794 cover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103" y="5897379"/>
              <a:ext cx="73358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8" name="Picture 34" descr="책 이미지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34892" r="1154" b="21974"/>
          <a:stretch/>
        </p:blipFill>
        <p:spPr bwMode="auto">
          <a:xfrm>
            <a:off x="7979285" y="1461269"/>
            <a:ext cx="3780000" cy="156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130487" y="1853317"/>
            <a:ext cx="4104000" cy="1080000"/>
            <a:chOff x="38100" y="1810094"/>
            <a:chExt cx="3930601" cy="1080000"/>
          </a:xfrm>
        </p:grpSpPr>
        <p:pic>
          <p:nvPicPr>
            <p:cNvPr id="1044" name="Picture 20" descr="월령프로그램 STEP 1 + STEP 2 구성, *아이챌린지 프로그램의 이해를 돕기 위한 예시 이미지 입니다. 자세한 내용은 아이챌린지 사이트에서 확인하세요.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0" t="7222" r="4398" b="19366"/>
            <a:stretch/>
          </p:blipFill>
          <p:spPr bwMode="auto">
            <a:xfrm>
              <a:off x="38100" y="1810094"/>
              <a:ext cx="249174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www.i-challenge.co.kr/Images/Etc/fig_ichal02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" r="6263"/>
            <a:stretch/>
          </p:blipFill>
          <p:spPr bwMode="auto">
            <a:xfrm>
              <a:off x="2528521" y="1810094"/>
              <a:ext cx="144018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그룹 31"/>
          <p:cNvGrpSpPr/>
          <p:nvPr/>
        </p:nvGrpSpPr>
        <p:grpSpPr>
          <a:xfrm>
            <a:off x="708985" y="4641329"/>
            <a:ext cx="3601881" cy="1080000"/>
            <a:chOff x="651927" y="4878763"/>
            <a:chExt cx="3601881" cy="1080000"/>
          </a:xfrm>
        </p:grpSpPr>
        <p:pic>
          <p:nvPicPr>
            <p:cNvPr id="1034" name="Picture 10" descr="동영상 서비스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877" y="4878763"/>
              <a:ext cx="1917931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보조 이미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02" b="9708"/>
            <a:stretch/>
          </p:blipFill>
          <p:spPr bwMode="auto">
            <a:xfrm>
              <a:off x="651927" y="4878763"/>
              <a:ext cx="168749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그룹 34"/>
          <p:cNvGrpSpPr/>
          <p:nvPr/>
        </p:nvGrpSpPr>
        <p:grpSpPr>
          <a:xfrm>
            <a:off x="7869989" y="4644929"/>
            <a:ext cx="4193733" cy="1116000"/>
            <a:chOff x="7915709" y="4559130"/>
            <a:chExt cx="4193733" cy="1076400"/>
          </a:xfrm>
        </p:grpSpPr>
        <p:pic>
          <p:nvPicPr>
            <p:cNvPr id="1032" name="Picture 8" descr="http://pic.neungyule.com/nelab/img/franchises/gallery_private/img_sketch09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62"/>
            <a:stretch/>
          </p:blipFill>
          <p:spPr bwMode="auto">
            <a:xfrm>
              <a:off x="7915709" y="4559130"/>
              <a:ext cx="1867895" cy="10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책 이미지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r="80461" b="25763"/>
            <a:stretch/>
          </p:blipFill>
          <p:spPr bwMode="auto">
            <a:xfrm>
              <a:off x="9784079" y="4559130"/>
              <a:ext cx="1181101" cy="10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6" descr="책 이미지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0" r="64458" b="25763"/>
            <a:stretch/>
          </p:blipFill>
          <p:spPr bwMode="auto">
            <a:xfrm>
              <a:off x="10951789" y="4559130"/>
              <a:ext cx="1157653" cy="10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61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000">
        <p14:gallery dir="l"/>
      </p:transition>
    </mc:Choice>
    <mc:Fallback xmlns="">
      <p:transition spd="slow" advTm="4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2" grpId="0"/>
      <p:bldP spid="26" grpId="0" animBg="1"/>
      <p:bldP spid="30" grpId="0"/>
      <p:bldP spid="25" grpId="0" animBg="1"/>
      <p:bldP spid="39" grpId="0"/>
      <p:bldP spid="24" grpId="0" animBg="1"/>
      <p:bldP spid="40" grpId="0"/>
      <p:bldP spid="22" grpId="0" animBg="1"/>
      <p:bldP spid="41" grpId="0"/>
      <p:bldP spid="21" grpId="0" animBg="1"/>
      <p:bldP spid="45" grpId="0"/>
      <p:bldP spid="20" grpId="0" animBg="1"/>
      <p:bldP spid="44" grpId="0"/>
      <p:bldP spid="18" grpId="0" animBg="1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866775" y="2286032"/>
            <a:ext cx="10420350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5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Book Cover with the School’s Name and Logo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22500" t="14556" r="42375" b="4666"/>
          <a:stretch/>
        </p:blipFill>
        <p:spPr>
          <a:xfrm>
            <a:off x="3623599" y="4312764"/>
            <a:ext cx="1530623" cy="198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l="22437" t="14556" r="42438" b="4666"/>
          <a:stretch/>
        </p:blipFill>
        <p:spPr>
          <a:xfrm>
            <a:off x="2808807" y="4157929"/>
            <a:ext cx="1530623" cy="198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22194" t="17772" r="59473" b="6256"/>
          <a:stretch/>
        </p:blipFill>
        <p:spPr>
          <a:xfrm>
            <a:off x="7395481" y="4318357"/>
            <a:ext cx="1698828" cy="198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/>
          <a:srcRect l="24041" t="17845" r="59388" b="6621"/>
          <a:stretch/>
        </p:blipFill>
        <p:spPr>
          <a:xfrm>
            <a:off x="6006158" y="4318357"/>
            <a:ext cx="154447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750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285453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7A9B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1927861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4B225C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866775" y="2286032"/>
            <a:ext cx="10420350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Font typeface="+mj-lt"/>
              <a:buAutoNum type="arabicPeriod" startAt="6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Discounted Price for Bulk Order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rcRect l="15755" t="10635" r="24303" b="4444"/>
          <a:stretch/>
        </p:blipFill>
        <p:spPr>
          <a:xfrm>
            <a:off x="5784395" y="3785447"/>
            <a:ext cx="2371723" cy="252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rcRect t="10159" b="4762"/>
          <a:stretch/>
        </p:blipFill>
        <p:spPr>
          <a:xfrm>
            <a:off x="3572011" y="3785447"/>
            <a:ext cx="222145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11931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upfile.neungyule.com/upload_admin/2020/04/40%EC%A3%BC%EB%85%84%20%EA%B8%B0%EC%97%85%EA%B4%91%EA%B3%A0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7" b="28584"/>
          <a:stretch/>
        </p:blipFill>
        <p:spPr bwMode="auto">
          <a:xfrm flipV="1">
            <a:off x="0" y="0"/>
            <a:ext cx="12192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upfile.neungyule.com/upload_admin/2020/04/40%EC%A3%BC%EB%85%84%20%EA%B8%B0%EC%97%85%EA%B4%91%EA%B3%A0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5" b="9445"/>
          <a:stretch/>
        </p:blipFill>
        <p:spPr bwMode="auto">
          <a:xfrm>
            <a:off x="0" y="1973580"/>
            <a:ext cx="12192000" cy="488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63223" y="1272540"/>
            <a:ext cx="9714377" cy="1923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time.</a:t>
            </a:r>
          </a:p>
          <a:p>
            <a:pPr marL="0" indent="0">
              <a:buNone/>
            </a:pPr>
            <a:r>
              <a:rPr lang="en-US" altLang="ko-KR" sz="32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look forward to further discussing the possibility of building a strong, lasting partnership together.</a:t>
            </a:r>
          </a:p>
        </p:txBody>
      </p:sp>
    </p:spTree>
    <p:extLst>
      <p:ext uri="{BB962C8B-B14F-4D97-AF65-F5344CB8AC3E}">
        <p14:creationId xmlns:p14="http://schemas.microsoft.com/office/powerpoint/2010/main" val="11079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905573" y="1722889"/>
            <a:ext cx="3106769" cy="4893131"/>
            <a:chOff x="1591373" y="1112809"/>
            <a:chExt cx="3403600" cy="5503212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047111" y="1112809"/>
              <a:ext cx="492125" cy="5503212"/>
            </a:xfrm>
            <a:custGeom>
              <a:avLst/>
              <a:gdLst>
                <a:gd name="T0" fmla="*/ 310 w 620"/>
                <a:gd name="T1" fmla="*/ 0 h 5340"/>
                <a:gd name="T2" fmla="*/ 620 w 620"/>
                <a:gd name="T3" fmla="*/ 5340 h 5340"/>
                <a:gd name="T4" fmla="*/ 0 w 620"/>
                <a:gd name="T5" fmla="*/ 5340 h 5340"/>
                <a:gd name="T6" fmla="*/ 310 w 620"/>
                <a:gd name="T7" fmla="*/ 0 h 5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0" h="5340">
                  <a:moveTo>
                    <a:pt x="310" y="0"/>
                  </a:moveTo>
                  <a:lnTo>
                    <a:pt x="620" y="5340"/>
                  </a:lnTo>
                  <a:lnTo>
                    <a:pt x="0" y="534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3416998" y="4573079"/>
              <a:ext cx="1577975" cy="1479093"/>
            </a:xfrm>
            <a:custGeom>
              <a:avLst/>
              <a:gdLst>
                <a:gd name="T0" fmla="*/ 1987 w 1987"/>
                <a:gd name="T1" fmla="*/ 0 h 1765"/>
                <a:gd name="T2" fmla="*/ 65 w 1987"/>
                <a:gd name="T3" fmla="*/ 1765 h 1765"/>
                <a:gd name="T4" fmla="*/ 0 w 1987"/>
                <a:gd name="T5" fmla="*/ 1716 h 1765"/>
                <a:gd name="T6" fmla="*/ 0 w 1987"/>
                <a:gd name="T7" fmla="*/ 1209 h 1765"/>
                <a:gd name="T8" fmla="*/ 1987 w 1987"/>
                <a:gd name="T9" fmla="*/ 0 h 1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7" h="1765">
                  <a:moveTo>
                    <a:pt x="1987" y="0"/>
                  </a:moveTo>
                  <a:lnTo>
                    <a:pt x="65" y="1765"/>
                  </a:lnTo>
                  <a:lnTo>
                    <a:pt x="0" y="1716"/>
                  </a:lnTo>
                  <a:lnTo>
                    <a:pt x="0" y="1209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7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370008" y="3450992"/>
              <a:ext cx="1163637" cy="1011023"/>
            </a:xfrm>
            <a:custGeom>
              <a:avLst/>
              <a:gdLst>
                <a:gd name="T0" fmla="*/ 1466 w 1466"/>
                <a:gd name="T1" fmla="*/ 0 h 1303"/>
                <a:gd name="T2" fmla="*/ 48 w 1466"/>
                <a:gd name="T3" fmla="*/ 1303 h 1303"/>
                <a:gd name="T4" fmla="*/ 0 w 1466"/>
                <a:gd name="T5" fmla="*/ 1266 h 1303"/>
                <a:gd name="T6" fmla="*/ 0 w 1466"/>
                <a:gd name="T7" fmla="*/ 892 h 1303"/>
                <a:gd name="T8" fmla="*/ 1466 w 1466"/>
                <a:gd name="T9" fmla="*/ 0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6" h="1303">
                  <a:moveTo>
                    <a:pt x="1466" y="0"/>
                  </a:moveTo>
                  <a:lnTo>
                    <a:pt x="48" y="1303"/>
                  </a:lnTo>
                  <a:lnTo>
                    <a:pt x="0" y="1266"/>
                  </a:lnTo>
                  <a:lnTo>
                    <a:pt x="0" y="89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039048" y="3708167"/>
              <a:ext cx="1162050" cy="1076092"/>
            </a:xfrm>
            <a:custGeom>
              <a:avLst/>
              <a:gdLst>
                <a:gd name="T0" fmla="*/ 0 w 1464"/>
                <a:gd name="T1" fmla="*/ 0 h 1303"/>
                <a:gd name="T2" fmla="*/ 1464 w 1464"/>
                <a:gd name="T3" fmla="*/ 892 h 1303"/>
                <a:gd name="T4" fmla="*/ 1464 w 1464"/>
                <a:gd name="T5" fmla="*/ 1266 h 1303"/>
                <a:gd name="T6" fmla="*/ 1416 w 1464"/>
                <a:gd name="T7" fmla="*/ 1303 h 1303"/>
                <a:gd name="T8" fmla="*/ 0 w 1464"/>
                <a:gd name="T9" fmla="*/ 0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4" h="1303">
                  <a:moveTo>
                    <a:pt x="0" y="0"/>
                  </a:moveTo>
                  <a:lnTo>
                    <a:pt x="1464" y="892"/>
                  </a:lnTo>
                  <a:lnTo>
                    <a:pt x="1464" y="1266"/>
                  </a:lnTo>
                  <a:lnTo>
                    <a:pt x="1416" y="1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2145619" y="2564308"/>
              <a:ext cx="1126917" cy="950815"/>
            </a:xfrm>
            <a:custGeom>
              <a:avLst/>
              <a:gdLst>
                <a:gd name="T0" fmla="*/ 0 w 604"/>
                <a:gd name="T1" fmla="*/ 0 h 556"/>
                <a:gd name="T2" fmla="*/ 604 w 604"/>
                <a:gd name="T3" fmla="*/ 370 h 556"/>
                <a:gd name="T4" fmla="*/ 604 w 604"/>
                <a:gd name="T5" fmla="*/ 556 h 556"/>
                <a:gd name="T6" fmla="*/ 0 w 604"/>
                <a:gd name="T7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4" h="556">
                  <a:moveTo>
                    <a:pt x="0" y="0"/>
                  </a:moveTo>
                  <a:lnTo>
                    <a:pt x="604" y="370"/>
                  </a:lnTo>
                  <a:lnTo>
                    <a:pt x="604" y="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>
              <a:off x="3279306" y="2566690"/>
              <a:ext cx="1017948" cy="665379"/>
            </a:xfrm>
            <a:custGeom>
              <a:avLst/>
              <a:gdLst>
                <a:gd name="T0" fmla="*/ 605 w 605"/>
                <a:gd name="T1" fmla="*/ 0 h 556"/>
                <a:gd name="T2" fmla="*/ 0 w 605"/>
                <a:gd name="T3" fmla="*/ 556 h 556"/>
                <a:gd name="T4" fmla="*/ 0 w 605"/>
                <a:gd name="T5" fmla="*/ 370 h 556"/>
                <a:gd name="T6" fmla="*/ 605 w 605"/>
                <a:gd name="T7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5" h="556">
                  <a:moveTo>
                    <a:pt x="605" y="0"/>
                  </a:moveTo>
                  <a:lnTo>
                    <a:pt x="0" y="556"/>
                  </a:lnTo>
                  <a:lnTo>
                    <a:pt x="0" y="370"/>
                  </a:lnTo>
                  <a:lnTo>
                    <a:pt x="60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2714377" y="1873439"/>
              <a:ext cx="558158" cy="585518"/>
            </a:xfrm>
            <a:custGeom>
              <a:avLst/>
              <a:gdLst>
                <a:gd name="T0" fmla="*/ 0 w 604"/>
                <a:gd name="T1" fmla="*/ 0 h 556"/>
                <a:gd name="T2" fmla="*/ 604 w 604"/>
                <a:gd name="T3" fmla="*/ 370 h 556"/>
                <a:gd name="T4" fmla="*/ 604 w 604"/>
                <a:gd name="T5" fmla="*/ 556 h 556"/>
                <a:gd name="T6" fmla="*/ 0 w 604"/>
                <a:gd name="T7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4" h="556">
                  <a:moveTo>
                    <a:pt x="0" y="0"/>
                  </a:moveTo>
                  <a:lnTo>
                    <a:pt x="604" y="370"/>
                  </a:lnTo>
                  <a:lnTo>
                    <a:pt x="604" y="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3313811" y="1654362"/>
              <a:ext cx="617704" cy="547420"/>
            </a:xfrm>
            <a:custGeom>
              <a:avLst/>
              <a:gdLst>
                <a:gd name="T0" fmla="*/ 605 w 605"/>
                <a:gd name="T1" fmla="*/ 0 h 556"/>
                <a:gd name="T2" fmla="*/ 0 w 605"/>
                <a:gd name="T3" fmla="*/ 556 h 556"/>
                <a:gd name="T4" fmla="*/ 0 w 605"/>
                <a:gd name="T5" fmla="*/ 370 h 556"/>
                <a:gd name="T6" fmla="*/ 605 w 605"/>
                <a:gd name="T7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5" h="556">
                  <a:moveTo>
                    <a:pt x="605" y="0"/>
                  </a:moveTo>
                  <a:lnTo>
                    <a:pt x="0" y="556"/>
                  </a:lnTo>
                  <a:lnTo>
                    <a:pt x="0" y="370"/>
                  </a:lnTo>
                  <a:lnTo>
                    <a:pt x="60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1591373" y="4573079"/>
              <a:ext cx="1577975" cy="1479093"/>
            </a:xfrm>
            <a:custGeom>
              <a:avLst/>
              <a:gdLst>
                <a:gd name="T0" fmla="*/ 0 w 1987"/>
                <a:gd name="T1" fmla="*/ 0 h 1765"/>
                <a:gd name="T2" fmla="*/ 1987 w 1987"/>
                <a:gd name="T3" fmla="*/ 1209 h 1765"/>
                <a:gd name="T4" fmla="*/ 1987 w 1987"/>
                <a:gd name="T5" fmla="*/ 1716 h 1765"/>
                <a:gd name="T6" fmla="*/ 1922 w 1987"/>
                <a:gd name="T7" fmla="*/ 1765 h 1765"/>
                <a:gd name="T8" fmla="*/ 0 w 1987"/>
                <a:gd name="T9" fmla="*/ 0 h 1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7" h="1765">
                  <a:moveTo>
                    <a:pt x="0" y="0"/>
                  </a:moveTo>
                  <a:lnTo>
                    <a:pt x="1987" y="1209"/>
                  </a:lnTo>
                  <a:lnTo>
                    <a:pt x="1987" y="1716"/>
                  </a:lnTo>
                  <a:lnTo>
                    <a:pt x="1922" y="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50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제목 1"/>
          <p:cNvSpPr txBox="1">
            <a:spLocks/>
          </p:cNvSpPr>
          <p:nvPr/>
        </p:nvSpPr>
        <p:spPr>
          <a:xfrm>
            <a:off x="346647" y="226727"/>
            <a:ext cx="5738468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▶</a:t>
            </a:r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ELT Catalogue</a:t>
            </a:r>
            <a:endParaRPr lang="ko-KR" altLang="en-US" sz="32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977" y="-2"/>
            <a:ext cx="7380000" cy="19082252"/>
          </a:xfrm>
          <a:prstGeom prst="rect">
            <a:avLst/>
          </a:prstGeom>
        </p:spPr>
      </p:pic>
      <p:sp>
        <p:nvSpPr>
          <p:cNvPr id="4" name="Freeform 50"/>
          <p:cNvSpPr>
            <a:spLocks/>
          </p:cNvSpPr>
          <p:nvPr/>
        </p:nvSpPr>
        <p:spPr bwMode="auto">
          <a:xfrm rot="21154810">
            <a:off x="1707801" y="6175024"/>
            <a:ext cx="92943" cy="176273"/>
          </a:xfrm>
          <a:custGeom>
            <a:avLst/>
            <a:gdLst>
              <a:gd name="T0" fmla="*/ 1233 w 1270"/>
              <a:gd name="T1" fmla="*/ 4 h 2428"/>
              <a:gd name="T2" fmla="*/ 1260 w 1270"/>
              <a:gd name="T3" fmla="*/ 26 h 2428"/>
              <a:gd name="T4" fmla="*/ 1270 w 1270"/>
              <a:gd name="T5" fmla="*/ 57 h 2428"/>
              <a:gd name="T6" fmla="*/ 1263 w 1270"/>
              <a:gd name="T7" fmla="*/ 89 h 2428"/>
              <a:gd name="T8" fmla="*/ 1185 w 1270"/>
              <a:gd name="T9" fmla="*/ 173 h 2428"/>
              <a:gd name="T10" fmla="*/ 1063 w 1270"/>
              <a:gd name="T11" fmla="*/ 324 h 2428"/>
              <a:gd name="T12" fmla="*/ 957 w 1270"/>
              <a:gd name="T13" fmla="*/ 486 h 2428"/>
              <a:gd name="T14" fmla="*/ 864 w 1270"/>
              <a:gd name="T15" fmla="*/ 658 h 2428"/>
              <a:gd name="T16" fmla="*/ 785 w 1270"/>
              <a:gd name="T17" fmla="*/ 839 h 2428"/>
              <a:gd name="T18" fmla="*/ 717 w 1270"/>
              <a:gd name="T19" fmla="*/ 1022 h 2428"/>
              <a:gd name="T20" fmla="*/ 661 w 1270"/>
              <a:gd name="T21" fmla="*/ 1209 h 2428"/>
              <a:gd name="T22" fmla="*/ 615 w 1270"/>
              <a:gd name="T23" fmla="*/ 1396 h 2428"/>
              <a:gd name="T24" fmla="*/ 577 w 1270"/>
              <a:gd name="T25" fmla="*/ 1579 h 2428"/>
              <a:gd name="T26" fmla="*/ 548 w 1270"/>
              <a:gd name="T27" fmla="*/ 1758 h 2428"/>
              <a:gd name="T28" fmla="*/ 527 w 1270"/>
              <a:gd name="T29" fmla="*/ 1928 h 2428"/>
              <a:gd name="T30" fmla="*/ 511 w 1270"/>
              <a:gd name="T31" fmla="*/ 2088 h 2428"/>
              <a:gd name="T32" fmla="*/ 501 w 1270"/>
              <a:gd name="T33" fmla="*/ 2236 h 2428"/>
              <a:gd name="T34" fmla="*/ 495 w 1270"/>
              <a:gd name="T35" fmla="*/ 2369 h 2428"/>
              <a:gd name="T36" fmla="*/ 469 w 1270"/>
              <a:gd name="T37" fmla="*/ 2306 h 2428"/>
              <a:gd name="T38" fmla="*/ 412 w 1270"/>
              <a:gd name="T39" fmla="*/ 2075 h 2428"/>
              <a:gd name="T40" fmla="*/ 346 w 1270"/>
              <a:gd name="T41" fmla="*/ 1860 h 2428"/>
              <a:gd name="T42" fmla="*/ 271 w 1270"/>
              <a:gd name="T43" fmla="*/ 1659 h 2428"/>
              <a:gd name="T44" fmla="*/ 186 w 1270"/>
              <a:gd name="T45" fmla="*/ 1473 h 2428"/>
              <a:gd name="T46" fmla="*/ 96 w 1270"/>
              <a:gd name="T47" fmla="*/ 1302 h 2428"/>
              <a:gd name="T48" fmla="*/ 0 w 1270"/>
              <a:gd name="T49" fmla="*/ 1144 h 2428"/>
              <a:gd name="T50" fmla="*/ 126 w 1270"/>
              <a:gd name="T51" fmla="*/ 940 h 2428"/>
              <a:gd name="T52" fmla="*/ 259 w 1270"/>
              <a:gd name="T53" fmla="*/ 757 h 2428"/>
              <a:gd name="T54" fmla="*/ 396 w 1270"/>
              <a:gd name="T55" fmla="*/ 597 h 2428"/>
              <a:gd name="T56" fmla="*/ 535 w 1270"/>
              <a:gd name="T57" fmla="*/ 455 h 2428"/>
              <a:gd name="T58" fmla="*/ 675 w 1270"/>
              <a:gd name="T59" fmla="*/ 333 h 2428"/>
              <a:gd name="T60" fmla="*/ 812 w 1270"/>
              <a:gd name="T61" fmla="*/ 228 h 2428"/>
              <a:gd name="T62" fmla="*/ 944 w 1270"/>
              <a:gd name="T63" fmla="*/ 139 h 2428"/>
              <a:gd name="T64" fmla="*/ 1068 w 1270"/>
              <a:gd name="T65" fmla="*/ 65 h 2428"/>
              <a:gd name="T66" fmla="*/ 1185 w 1270"/>
              <a:gd name="T67" fmla="*/ 5 h 2428"/>
              <a:gd name="T68" fmla="*/ 1217 w 1270"/>
              <a:gd name="T69" fmla="*/ 0 h 2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70" h="2428">
                <a:moveTo>
                  <a:pt x="1217" y="0"/>
                </a:moveTo>
                <a:lnTo>
                  <a:pt x="1233" y="4"/>
                </a:lnTo>
                <a:lnTo>
                  <a:pt x="1248" y="12"/>
                </a:lnTo>
                <a:lnTo>
                  <a:pt x="1260" y="26"/>
                </a:lnTo>
                <a:lnTo>
                  <a:pt x="1267" y="41"/>
                </a:lnTo>
                <a:lnTo>
                  <a:pt x="1270" y="57"/>
                </a:lnTo>
                <a:lnTo>
                  <a:pt x="1269" y="74"/>
                </a:lnTo>
                <a:lnTo>
                  <a:pt x="1263" y="89"/>
                </a:lnTo>
                <a:lnTo>
                  <a:pt x="1253" y="103"/>
                </a:lnTo>
                <a:lnTo>
                  <a:pt x="1185" y="173"/>
                </a:lnTo>
                <a:lnTo>
                  <a:pt x="1123" y="246"/>
                </a:lnTo>
                <a:lnTo>
                  <a:pt x="1063" y="324"/>
                </a:lnTo>
                <a:lnTo>
                  <a:pt x="1009" y="403"/>
                </a:lnTo>
                <a:lnTo>
                  <a:pt x="957" y="486"/>
                </a:lnTo>
                <a:lnTo>
                  <a:pt x="909" y="571"/>
                </a:lnTo>
                <a:lnTo>
                  <a:pt x="864" y="658"/>
                </a:lnTo>
                <a:lnTo>
                  <a:pt x="823" y="748"/>
                </a:lnTo>
                <a:lnTo>
                  <a:pt x="785" y="839"/>
                </a:lnTo>
                <a:lnTo>
                  <a:pt x="750" y="930"/>
                </a:lnTo>
                <a:lnTo>
                  <a:pt x="717" y="1022"/>
                </a:lnTo>
                <a:lnTo>
                  <a:pt x="688" y="1116"/>
                </a:lnTo>
                <a:lnTo>
                  <a:pt x="661" y="1209"/>
                </a:lnTo>
                <a:lnTo>
                  <a:pt x="637" y="1303"/>
                </a:lnTo>
                <a:lnTo>
                  <a:pt x="615" y="1396"/>
                </a:lnTo>
                <a:lnTo>
                  <a:pt x="595" y="1487"/>
                </a:lnTo>
                <a:lnTo>
                  <a:pt x="577" y="1579"/>
                </a:lnTo>
                <a:lnTo>
                  <a:pt x="562" y="1669"/>
                </a:lnTo>
                <a:lnTo>
                  <a:pt x="548" y="1758"/>
                </a:lnTo>
                <a:lnTo>
                  <a:pt x="537" y="1844"/>
                </a:lnTo>
                <a:lnTo>
                  <a:pt x="527" y="1928"/>
                </a:lnTo>
                <a:lnTo>
                  <a:pt x="518" y="2010"/>
                </a:lnTo>
                <a:lnTo>
                  <a:pt x="511" y="2088"/>
                </a:lnTo>
                <a:lnTo>
                  <a:pt x="505" y="2164"/>
                </a:lnTo>
                <a:lnTo>
                  <a:pt x="501" y="2236"/>
                </a:lnTo>
                <a:lnTo>
                  <a:pt x="497" y="2304"/>
                </a:lnTo>
                <a:lnTo>
                  <a:pt x="495" y="2369"/>
                </a:lnTo>
                <a:lnTo>
                  <a:pt x="493" y="2428"/>
                </a:lnTo>
                <a:lnTo>
                  <a:pt x="469" y="2306"/>
                </a:lnTo>
                <a:lnTo>
                  <a:pt x="443" y="2189"/>
                </a:lnTo>
                <a:lnTo>
                  <a:pt x="412" y="2075"/>
                </a:lnTo>
                <a:lnTo>
                  <a:pt x="380" y="1966"/>
                </a:lnTo>
                <a:lnTo>
                  <a:pt x="346" y="1860"/>
                </a:lnTo>
                <a:lnTo>
                  <a:pt x="309" y="1758"/>
                </a:lnTo>
                <a:lnTo>
                  <a:pt x="271" y="1659"/>
                </a:lnTo>
                <a:lnTo>
                  <a:pt x="229" y="1564"/>
                </a:lnTo>
                <a:lnTo>
                  <a:pt x="186" y="1473"/>
                </a:lnTo>
                <a:lnTo>
                  <a:pt x="142" y="1385"/>
                </a:lnTo>
                <a:lnTo>
                  <a:pt x="96" y="1302"/>
                </a:lnTo>
                <a:lnTo>
                  <a:pt x="48" y="1221"/>
                </a:lnTo>
                <a:lnTo>
                  <a:pt x="0" y="1144"/>
                </a:lnTo>
                <a:lnTo>
                  <a:pt x="62" y="1039"/>
                </a:lnTo>
                <a:lnTo>
                  <a:pt x="126" y="940"/>
                </a:lnTo>
                <a:lnTo>
                  <a:pt x="192" y="846"/>
                </a:lnTo>
                <a:lnTo>
                  <a:pt x="259" y="757"/>
                </a:lnTo>
                <a:lnTo>
                  <a:pt x="327" y="674"/>
                </a:lnTo>
                <a:lnTo>
                  <a:pt x="396" y="597"/>
                </a:lnTo>
                <a:lnTo>
                  <a:pt x="466" y="523"/>
                </a:lnTo>
                <a:lnTo>
                  <a:pt x="535" y="455"/>
                </a:lnTo>
                <a:lnTo>
                  <a:pt x="606" y="392"/>
                </a:lnTo>
                <a:lnTo>
                  <a:pt x="675" y="333"/>
                </a:lnTo>
                <a:lnTo>
                  <a:pt x="743" y="279"/>
                </a:lnTo>
                <a:lnTo>
                  <a:pt x="812" y="228"/>
                </a:lnTo>
                <a:lnTo>
                  <a:pt x="878" y="182"/>
                </a:lnTo>
                <a:lnTo>
                  <a:pt x="944" y="139"/>
                </a:lnTo>
                <a:lnTo>
                  <a:pt x="1007" y="100"/>
                </a:lnTo>
                <a:lnTo>
                  <a:pt x="1068" y="65"/>
                </a:lnTo>
                <a:lnTo>
                  <a:pt x="1128" y="34"/>
                </a:lnTo>
                <a:lnTo>
                  <a:pt x="1185" y="5"/>
                </a:lnTo>
                <a:lnTo>
                  <a:pt x="1201" y="0"/>
                </a:lnTo>
                <a:lnTo>
                  <a:pt x="1217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 51"/>
          <p:cNvSpPr>
            <a:spLocks/>
          </p:cNvSpPr>
          <p:nvPr/>
        </p:nvSpPr>
        <p:spPr bwMode="auto">
          <a:xfrm rot="21154810">
            <a:off x="1640084" y="6218181"/>
            <a:ext cx="100956" cy="203515"/>
          </a:xfrm>
          <a:custGeom>
            <a:avLst/>
            <a:gdLst>
              <a:gd name="T0" fmla="*/ 75 w 1378"/>
              <a:gd name="T1" fmla="*/ 3 h 2789"/>
              <a:gd name="T2" fmla="*/ 134 w 1378"/>
              <a:gd name="T3" fmla="*/ 38 h 2789"/>
              <a:gd name="T4" fmla="*/ 220 w 1378"/>
              <a:gd name="T5" fmla="*/ 102 h 2789"/>
              <a:gd name="T6" fmla="*/ 312 w 1378"/>
              <a:gd name="T7" fmla="*/ 174 h 2789"/>
              <a:gd name="T8" fmla="*/ 406 w 1378"/>
              <a:gd name="T9" fmla="*/ 258 h 2789"/>
              <a:gd name="T10" fmla="*/ 503 w 1378"/>
              <a:gd name="T11" fmla="*/ 350 h 2789"/>
              <a:gd name="T12" fmla="*/ 600 w 1378"/>
              <a:gd name="T13" fmla="*/ 455 h 2789"/>
              <a:gd name="T14" fmla="*/ 697 w 1378"/>
              <a:gd name="T15" fmla="*/ 571 h 2789"/>
              <a:gd name="T16" fmla="*/ 792 w 1378"/>
              <a:gd name="T17" fmla="*/ 699 h 2789"/>
              <a:gd name="T18" fmla="*/ 884 w 1378"/>
              <a:gd name="T19" fmla="*/ 839 h 2789"/>
              <a:gd name="T20" fmla="*/ 972 w 1378"/>
              <a:gd name="T21" fmla="*/ 992 h 2789"/>
              <a:gd name="T22" fmla="*/ 1054 w 1378"/>
              <a:gd name="T23" fmla="*/ 1157 h 2789"/>
              <a:gd name="T24" fmla="*/ 1130 w 1378"/>
              <a:gd name="T25" fmla="*/ 1338 h 2789"/>
              <a:gd name="T26" fmla="*/ 1198 w 1378"/>
              <a:gd name="T27" fmla="*/ 1532 h 2789"/>
              <a:gd name="T28" fmla="*/ 1257 w 1378"/>
              <a:gd name="T29" fmla="*/ 1740 h 2789"/>
              <a:gd name="T30" fmla="*/ 1306 w 1378"/>
              <a:gd name="T31" fmla="*/ 1963 h 2789"/>
              <a:gd name="T32" fmla="*/ 1343 w 1378"/>
              <a:gd name="T33" fmla="*/ 2202 h 2789"/>
              <a:gd name="T34" fmla="*/ 1367 w 1378"/>
              <a:gd name="T35" fmla="*/ 2457 h 2789"/>
              <a:gd name="T36" fmla="*/ 1378 w 1378"/>
              <a:gd name="T37" fmla="*/ 2728 h 2789"/>
              <a:gd name="T38" fmla="*/ 1370 w 1378"/>
              <a:gd name="T39" fmla="*/ 2759 h 2789"/>
              <a:gd name="T40" fmla="*/ 1349 w 1378"/>
              <a:gd name="T41" fmla="*/ 2781 h 2789"/>
              <a:gd name="T42" fmla="*/ 1319 w 1378"/>
              <a:gd name="T43" fmla="*/ 2789 h 2789"/>
              <a:gd name="T44" fmla="*/ 469 w 1378"/>
              <a:gd name="T45" fmla="*/ 2787 h 2789"/>
              <a:gd name="T46" fmla="*/ 441 w 1378"/>
              <a:gd name="T47" fmla="*/ 2769 h 2789"/>
              <a:gd name="T48" fmla="*/ 427 w 1378"/>
              <a:gd name="T49" fmla="*/ 2737 h 2789"/>
              <a:gd name="T50" fmla="*/ 432 w 1378"/>
              <a:gd name="T51" fmla="*/ 2686 h 2789"/>
              <a:gd name="T52" fmla="*/ 443 w 1378"/>
              <a:gd name="T53" fmla="*/ 2603 h 2789"/>
              <a:gd name="T54" fmla="*/ 457 w 1378"/>
              <a:gd name="T55" fmla="*/ 2498 h 2789"/>
              <a:gd name="T56" fmla="*/ 469 w 1378"/>
              <a:gd name="T57" fmla="*/ 2373 h 2789"/>
              <a:gd name="T58" fmla="*/ 479 w 1378"/>
              <a:gd name="T59" fmla="*/ 2232 h 2789"/>
              <a:gd name="T60" fmla="*/ 487 w 1378"/>
              <a:gd name="T61" fmla="*/ 2078 h 2789"/>
              <a:gd name="T62" fmla="*/ 490 w 1378"/>
              <a:gd name="T63" fmla="*/ 1911 h 2789"/>
              <a:gd name="T64" fmla="*/ 488 w 1378"/>
              <a:gd name="T65" fmla="*/ 1736 h 2789"/>
              <a:gd name="T66" fmla="*/ 479 w 1378"/>
              <a:gd name="T67" fmla="*/ 1552 h 2789"/>
              <a:gd name="T68" fmla="*/ 462 w 1378"/>
              <a:gd name="T69" fmla="*/ 1363 h 2789"/>
              <a:gd name="T70" fmla="*/ 435 w 1378"/>
              <a:gd name="T71" fmla="*/ 1173 h 2789"/>
              <a:gd name="T72" fmla="*/ 398 w 1378"/>
              <a:gd name="T73" fmla="*/ 981 h 2789"/>
              <a:gd name="T74" fmla="*/ 350 w 1378"/>
              <a:gd name="T75" fmla="*/ 791 h 2789"/>
              <a:gd name="T76" fmla="*/ 289 w 1378"/>
              <a:gd name="T77" fmla="*/ 605 h 2789"/>
              <a:gd name="T78" fmla="*/ 212 w 1378"/>
              <a:gd name="T79" fmla="*/ 426 h 2789"/>
              <a:gd name="T80" fmla="*/ 120 w 1378"/>
              <a:gd name="T81" fmla="*/ 257 h 2789"/>
              <a:gd name="T82" fmla="*/ 12 w 1378"/>
              <a:gd name="T83" fmla="*/ 97 h 2789"/>
              <a:gd name="T84" fmla="*/ 0 w 1378"/>
              <a:gd name="T85" fmla="*/ 66 h 2789"/>
              <a:gd name="T86" fmla="*/ 6 w 1378"/>
              <a:gd name="T87" fmla="*/ 33 h 2789"/>
              <a:gd name="T88" fmla="*/ 28 w 1378"/>
              <a:gd name="T89" fmla="*/ 9 h 2789"/>
              <a:gd name="T90" fmla="*/ 59 w 1378"/>
              <a:gd name="T91" fmla="*/ 0 h 2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78" h="2789">
                <a:moveTo>
                  <a:pt x="59" y="0"/>
                </a:moveTo>
                <a:lnTo>
                  <a:pt x="75" y="3"/>
                </a:lnTo>
                <a:lnTo>
                  <a:pt x="91" y="10"/>
                </a:lnTo>
                <a:lnTo>
                  <a:pt x="134" y="38"/>
                </a:lnTo>
                <a:lnTo>
                  <a:pt x="176" y="69"/>
                </a:lnTo>
                <a:lnTo>
                  <a:pt x="220" y="102"/>
                </a:lnTo>
                <a:lnTo>
                  <a:pt x="265" y="136"/>
                </a:lnTo>
                <a:lnTo>
                  <a:pt x="312" y="174"/>
                </a:lnTo>
                <a:lnTo>
                  <a:pt x="359" y="215"/>
                </a:lnTo>
                <a:lnTo>
                  <a:pt x="406" y="258"/>
                </a:lnTo>
                <a:lnTo>
                  <a:pt x="455" y="302"/>
                </a:lnTo>
                <a:lnTo>
                  <a:pt x="503" y="350"/>
                </a:lnTo>
                <a:lnTo>
                  <a:pt x="552" y="401"/>
                </a:lnTo>
                <a:lnTo>
                  <a:pt x="600" y="455"/>
                </a:lnTo>
                <a:lnTo>
                  <a:pt x="649" y="512"/>
                </a:lnTo>
                <a:lnTo>
                  <a:pt x="697" y="571"/>
                </a:lnTo>
                <a:lnTo>
                  <a:pt x="744" y="634"/>
                </a:lnTo>
                <a:lnTo>
                  <a:pt x="792" y="699"/>
                </a:lnTo>
                <a:lnTo>
                  <a:pt x="839" y="768"/>
                </a:lnTo>
                <a:lnTo>
                  <a:pt x="884" y="839"/>
                </a:lnTo>
                <a:lnTo>
                  <a:pt x="928" y="913"/>
                </a:lnTo>
                <a:lnTo>
                  <a:pt x="972" y="992"/>
                </a:lnTo>
                <a:lnTo>
                  <a:pt x="1014" y="1073"/>
                </a:lnTo>
                <a:lnTo>
                  <a:pt x="1054" y="1157"/>
                </a:lnTo>
                <a:lnTo>
                  <a:pt x="1093" y="1246"/>
                </a:lnTo>
                <a:lnTo>
                  <a:pt x="1130" y="1338"/>
                </a:lnTo>
                <a:lnTo>
                  <a:pt x="1165" y="1433"/>
                </a:lnTo>
                <a:lnTo>
                  <a:pt x="1198" y="1532"/>
                </a:lnTo>
                <a:lnTo>
                  <a:pt x="1228" y="1634"/>
                </a:lnTo>
                <a:lnTo>
                  <a:pt x="1257" y="1740"/>
                </a:lnTo>
                <a:lnTo>
                  <a:pt x="1283" y="1849"/>
                </a:lnTo>
                <a:lnTo>
                  <a:pt x="1306" y="1963"/>
                </a:lnTo>
                <a:lnTo>
                  <a:pt x="1326" y="2080"/>
                </a:lnTo>
                <a:lnTo>
                  <a:pt x="1343" y="2202"/>
                </a:lnTo>
                <a:lnTo>
                  <a:pt x="1357" y="2327"/>
                </a:lnTo>
                <a:lnTo>
                  <a:pt x="1367" y="2457"/>
                </a:lnTo>
                <a:lnTo>
                  <a:pt x="1375" y="2590"/>
                </a:lnTo>
                <a:lnTo>
                  <a:pt x="1378" y="2728"/>
                </a:lnTo>
                <a:lnTo>
                  <a:pt x="1376" y="2744"/>
                </a:lnTo>
                <a:lnTo>
                  <a:pt x="1370" y="2759"/>
                </a:lnTo>
                <a:lnTo>
                  <a:pt x="1361" y="2772"/>
                </a:lnTo>
                <a:lnTo>
                  <a:pt x="1349" y="2781"/>
                </a:lnTo>
                <a:lnTo>
                  <a:pt x="1334" y="2787"/>
                </a:lnTo>
                <a:lnTo>
                  <a:pt x="1319" y="2789"/>
                </a:lnTo>
                <a:lnTo>
                  <a:pt x="486" y="2789"/>
                </a:lnTo>
                <a:lnTo>
                  <a:pt x="469" y="2787"/>
                </a:lnTo>
                <a:lnTo>
                  <a:pt x="454" y="2780"/>
                </a:lnTo>
                <a:lnTo>
                  <a:pt x="441" y="2769"/>
                </a:lnTo>
                <a:lnTo>
                  <a:pt x="431" y="2754"/>
                </a:lnTo>
                <a:lnTo>
                  <a:pt x="427" y="2737"/>
                </a:lnTo>
                <a:lnTo>
                  <a:pt x="427" y="2720"/>
                </a:lnTo>
                <a:lnTo>
                  <a:pt x="432" y="2686"/>
                </a:lnTo>
                <a:lnTo>
                  <a:pt x="437" y="2647"/>
                </a:lnTo>
                <a:lnTo>
                  <a:pt x="443" y="2603"/>
                </a:lnTo>
                <a:lnTo>
                  <a:pt x="450" y="2553"/>
                </a:lnTo>
                <a:lnTo>
                  <a:pt x="457" y="2498"/>
                </a:lnTo>
                <a:lnTo>
                  <a:pt x="463" y="2437"/>
                </a:lnTo>
                <a:lnTo>
                  <a:pt x="469" y="2373"/>
                </a:lnTo>
                <a:lnTo>
                  <a:pt x="474" y="2305"/>
                </a:lnTo>
                <a:lnTo>
                  <a:pt x="479" y="2232"/>
                </a:lnTo>
                <a:lnTo>
                  <a:pt x="483" y="2157"/>
                </a:lnTo>
                <a:lnTo>
                  <a:pt x="487" y="2078"/>
                </a:lnTo>
                <a:lnTo>
                  <a:pt x="489" y="1996"/>
                </a:lnTo>
                <a:lnTo>
                  <a:pt x="490" y="1911"/>
                </a:lnTo>
                <a:lnTo>
                  <a:pt x="490" y="1824"/>
                </a:lnTo>
                <a:lnTo>
                  <a:pt x="488" y="1736"/>
                </a:lnTo>
                <a:lnTo>
                  <a:pt x="484" y="1644"/>
                </a:lnTo>
                <a:lnTo>
                  <a:pt x="479" y="1552"/>
                </a:lnTo>
                <a:lnTo>
                  <a:pt x="472" y="1458"/>
                </a:lnTo>
                <a:lnTo>
                  <a:pt x="462" y="1363"/>
                </a:lnTo>
                <a:lnTo>
                  <a:pt x="449" y="1267"/>
                </a:lnTo>
                <a:lnTo>
                  <a:pt x="435" y="1173"/>
                </a:lnTo>
                <a:lnTo>
                  <a:pt x="418" y="1077"/>
                </a:lnTo>
                <a:lnTo>
                  <a:pt x="398" y="981"/>
                </a:lnTo>
                <a:lnTo>
                  <a:pt x="376" y="885"/>
                </a:lnTo>
                <a:lnTo>
                  <a:pt x="350" y="791"/>
                </a:lnTo>
                <a:lnTo>
                  <a:pt x="321" y="697"/>
                </a:lnTo>
                <a:lnTo>
                  <a:pt x="289" y="605"/>
                </a:lnTo>
                <a:lnTo>
                  <a:pt x="252" y="515"/>
                </a:lnTo>
                <a:lnTo>
                  <a:pt x="212" y="426"/>
                </a:lnTo>
                <a:lnTo>
                  <a:pt x="169" y="340"/>
                </a:lnTo>
                <a:lnTo>
                  <a:pt x="120" y="257"/>
                </a:lnTo>
                <a:lnTo>
                  <a:pt x="68" y="175"/>
                </a:lnTo>
                <a:lnTo>
                  <a:pt x="12" y="97"/>
                </a:lnTo>
                <a:lnTo>
                  <a:pt x="4" y="82"/>
                </a:lnTo>
                <a:lnTo>
                  <a:pt x="0" y="66"/>
                </a:lnTo>
                <a:lnTo>
                  <a:pt x="0" y="50"/>
                </a:lnTo>
                <a:lnTo>
                  <a:pt x="6" y="33"/>
                </a:lnTo>
                <a:lnTo>
                  <a:pt x="15" y="19"/>
                </a:lnTo>
                <a:lnTo>
                  <a:pt x="28" y="9"/>
                </a:lnTo>
                <a:lnTo>
                  <a:pt x="43" y="3"/>
                </a:lnTo>
                <a:lnTo>
                  <a:pt x="59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52"/>
          <p:cNvSpPr>
            <a:spLocks/>
          </p:cNvSpPr>
          <p:nvPr/>
        </p:nvSpPr>
        <p:spPr bwMode="auto">
          <a:xfrm rot="21154810">
            <a:off x="1614666" y="6332806"/>
            <a:ext cx="47273" cy="96149"/>
          </a:xfrm>
          <a:custGeom>
            <a:avLst/>
            <a:gdLst>
              <a:gd name="T0" fmla="*/ 34 w 654"/>
              <a:gd name="T1" fmla="*/ 1 h 1321"/>
              <a:gd name="T2" fmla="*/ 72 w 654"/>
              <a:gd name="T3" fmla="*/ 25 h 1321"/>
              <a:gd name="T4" fmla="*/ 134 w 654"/>
              <a:gd name="T5" fmla="*/ 72 h 1321"/>
              <a:gd name="T6" fmla="*/ 199 w 654"/>
              <a:gd name="T7" fmla="*/ 129 h 1321"/>
              <a:gd name="T8" fmla="*/ 267 w 654"/>
              <a:gd name="T9" fmla="*/ 196 h 1321"/>
              <a:gd name="T10" fmla="*/ 333 w 654"/>
              <a:gd name="T11" fmla="*/ 275 h 1321"/>
              <a:gd name="T12" fmla="*/ 398 w 654"/>
              <a:gd name="T13" fmla="*/ 366 h 1321"/>
              <a:gd name="T14" fmla="*/ 460 w 654"/>
              <a:gd name="T15" fmla="*/ 469 h 1321"/>
              <a:gd name="T16" fmla="*/ 516 w 654"/>
              <a:gd name="T17" fmla="*/ 586 h 1321"/>
              <a:gd name="T18" fmla="*/ 565 w 654"/>
              <a:gd name="T19" fmla="*/ 716 h 1321"/>
              <a:gd name="T20" fmla="*/ 605 w 654"/>
              <a:gd name="T21" fmla="*/ 861 h 1321"/>
              <a:gd name="T22" fmla="*/ 634 w 654"/>
              <a:gd name="T23" fmla="*/ 1022 h 1321"/>
              <a:gd name="T24" fmla="*/ 651 w 654"/>
              <a:gd name="T25" fmla="*/ 1199 h 1321"/>
              <a:gd name="T26" fmla="*/ 651 w 654"/>
              <a:gd name="T27" fmla="*/ 1304 h 1321"/>
              <a:gd name="T28" fmla="*/ 636 w 654"/>
              <a:gd name="T29" fmla="*/ 1319 h 1321"/>
              <a:gd name="T30" fmla="*/ 230 w 654"/>
              <a:gd name="T31" fmla="*/ 1321 h 1321"/>
              <a:gd name="T32" fmla="*/ 215 w 654"/>
              <a:gd name="T33" fmla="*/ 1317 h 1321"/>
              <a:gd name="T34" fmla="*/ 203 w 654"/>
              <a:gd name="T35" fmla="*/ 1302 h 1321"/>
              <a:gd name="T36" fmla="*/ 206 w 654"/>
              <a:gd name="T37" fmla="*/ 1266 h 1321"/>
              <a:gd name="T38" fmla="*/ 214 w 654"/>
              <a:gd name="T39" fmla="*/ 1203 h 1321"/>
              <a:gd name="T40" fmla="*/ 222 w 654"/>
              <a:gd name="T41" fmla="*/ 1120 h 1321"/>
              <a:gd name="T42" fmla="*/ 229 w 654"/>
              <a:gd name="T43" fmla="*/ 1021 h 1321"/>
              <a:gd name="T44" fmla="*/ 232 w 654"/>
              <a:gd name="T45" fmla="*/ 910 h 1321"/>
              <a:gd name="T46" fmla="*/ 230 w 654"/>
              <a:gd name="T47" fmla="*/ 790 h 1321"/>
              <a:gd name="T48" fmla="*/ 220 w 654"/>
              <a:gd name="T49" fmla="*/ 662 h 1321"/>
              <a:gd name="T50" fmla="*/ 202 w 654"/>
              <a:gd name="T51" fmla="*/ 533 h 1321"/>
              <a:gd name="T52" fmla="*/ 174 w 654"/>
              <a:gd name="T53" fmla="*/ 402 h 1321"/>
              <a:gd name="T54" fmla="*/ 133 w 654"/>
              <a:gd name="T55" fmla="*/ 276 h 1321"/>
              <a:gd name="T56" fmla="*/ 77 w 654"/>
              <a:gd name="T57" fmla="*/ 156 h 1321"/>
              <a:gd name="T58" fmla="*/ 6 w 654"/>
              <a:gd name="T59" fmla="*/ 46 h 1321"/>
              <a:gd name="T60" fmla="*/ 0 w 654"/>
              <a:gd name="T61" fmla="*/ 28 h 1321"/>
              <a:gd name="T62" fmla="*/ 7 w 654"/>
              <a:gd name="T63" fmla="*/ 10 h 1321"/>
              <a:gd name="T64" fmla="*/ 24 w 654"/>
              <a:gd name="T65" fmla="*/ 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54" h="1321">
                <a:moveTo>
                  <a:pt x="24" y="0"/>
                </a:moveTo>
                <a:lnTo>
                  <a:pt x="34" y="1"/>
                </a:lnTo>
                <a:lnTo>
                  <a:pt x="43" y="5"/>
                </a:lnTo>
                <a:lnTo>
                  <a:pt x="72" y="25"/>
                </a:lnTo>
                <a:lnTo>
                  <a:pt x="103" y="47"/>
                </a:lnTo>
                <a:lnTo>
                  <a:pt x="134" y="72"/>
                </a:lnTo>
                <a:lnTo>
                  <a:pt x="166" y="99"/>
                </a:lnTo>
                <a:lnTo>
                  <a:pt x="199" y="129"/>
                </a:lnTo>
                <a:lnTo>
                  <a:pt x="232" y="160"/>
                </a:lnTo>
                <a:lnTo>
                  <a:pt x="267" y="196"/>
                </a:lnTo>
                <a:lnTo>
                  <a:pt x="300" y="234"/>
                </a:lnTo>
                <a:lnTo>
                  <a:pt x="333" y="275"/>
                </a:lnTo>
                <a:lnTo>
                  <a:pt x="366" y="319"/>
                </a:lnTo>
                <a:lnTo>
                  <a:pt x="398" y="366"/>
                </a:lnTo>
                <a:lnTo>
                  <a:pt x="430" y="415"/>
                </a:lnTo>
                <a:lnTo>
                  <a:pt x="460" y="469"/>
                </a:lnTo>
                <a:lnTo>
                  <a:pt x="489" y="526"/>
                </a:lnTo>
                <a:lnTo>
                  <a:pt x="516" y="586"/>
                </a:lnTo>
                <a:lnTo>
                  <a:pt x="541" y="649"/>
                </a:lnTo>
                <a:lnTo>
                  <a:pt x="565" y="716"/>
                </a:lnTo>
                <a:lnTo>
                  <a:pt x="587" y="787"/>
                </a:lnTo>
                <a:lnTo>
                  <a:pt x="605" y="861"/>
                </a:lnTo>
                <a:lnTo>
                  <a:pt x="621" y="940"/>
                </a:lnTo>
                <a:lnTo>
                  <a:pt x="634" y="1022"/>
                </a:lnTo>
                <a:lnTo>
                  <a:pt x="644" y="1108"/>
                </a:lnTo>
                <a:lnTo>
                  <a:pt x="651" y="1199"/>
                </a:lnTo>
                <a:lnTo>
                  <a:pt x="654" y="1294"/>
                </a:lnTo>
                <a:lnTo>
                  <a:pt x="651" y="1304"/>
                </a:lnTo>
                <a:lnTo>
                  <a:pt x="646" y="1313"/>
                </a:lnTo>
                <a:lnTo>
                  <a:pt x="636" y="1319"/>
                </a:lnTo>
                <a:lnTo>
                  <a:pt x="625" y="1321"/>
                </a:lnTo>
                <a:lnTo>
                  <a:pt x="230" y="1321"/>
                </a:lnTo>
                <a:lnTo>
                  <a:pt x="222" y="1320"/>
                </a:lnTo>
                <a:lnTo>
                  <a:pt x="215" y="1317"/>
                </a:lnTo>
                <a:lnTo>
                  <a:pt x="209" y="1312"/>
                </a:lnTo>
                <a:lnTo>
                  <a:pt x="203" y="1302"/>
                </a:lnTo>
                <a:lnTo>
                  <a:pt x="203" y="1290"/>
                </a:lnTo>
                <a:lnTo>
                  <a:pt x="206" y="1266"/>
                </a:lnTo>
                <a:lnTo>
                  <a:pt x="210" y="1237"/>
                </a:lnTo>
                <a:lnTo>
                  <a:pt x="214" y="1203"/>
                </a:lnTo>
                <a:lnTo>
                  <a:pt x="218" y="1163"/>
                </a:lnTo>
                <a:lnTo>
                  <a:pt x="222" y="1120"/>
                </a:lnTo>
                <a:lnTo>
                  <a:pt x="226" y="1072"/>
                </a:lnTo>
                <a:lnTo>
                  <a:pt x="229" y="1021"/>
                </a:lnTo>
                <a:lnTo>
                  <a:pt x="231" y="967"/>
                </a:lnTo>
                <a:lnTo>
                  <a:pt x="232" y="910"/>
                </a:lnTo>
                <a:lnTo>
                  <a:pt x="231" y="851"/>
                </a:lnTo>
                <a:lnTo>
                  <a:pt x="230" y="790"/>
                </a:lnTo>
                <a:lnTo>
                  <a:pt x="226" y="727"/>
                </a:lnTo>
                <a:lnTo>
                  <a:pt x="220" y="662"/>
                </a:lnTo>
                <a:lnTo>
                  <a:pt x="213" y="597"/>
                </a:lnTo>
                <a:lnTo>
                  <a:pt x="202" y="533"/>
                </a:lnTo>
                <a:lnTo>
                  <a:pt x="189" y="468"/>
                </a:lnTo>
                <a:lnTo>
                  <a:pt x="174" y="402"/>
                </a:lnTo>
                <a:lnTo>
                  <a:pt x="155" y="339"/>
                </a:lnTo>
                <a:lnTo>
                  <a:pt x="133" y="276"/>
                </a:lnTo>
                <a:lnTo>
                  <a:pt x="107" y="216"/>
                </a:lnTo>
                <a:lnTo>
                  <a:pt x="77" y="156"/>
                </a:lnTo>
                <a:lnTo>
                  <a:pt x="43" y="100"/>
                </a:lnTo>
                <a:lnTo>
                  <a:pt x="6" y="46"/>
                </a:lnTo>
                <a:lnTo>
                  <a:pt x="1" y="37"/>
                </a:lnTo>
                <a:lnTo>
                  <a:pt x="0" y="28"/>
                </a:lnTo>
                <a:lnTo>
                  <a:pt x="2" y="18"/>
                </a:lnTo>
                <a:lnTo>
                  <a:pt x="7" y="10"/>
                </a:lnTo>
                <a:lnTo>
                  <a:pt x="15" y="3"/>
                </a:lnTo>
                <a:lnTo>
                  <a:pt x="24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53"/>
          <p:cNvSpPr>
            <a:spLocks/>
          </p:cNvSpPr>
          <p:nvPr/>
        </p:nvSpPr>
        <p:spPr bwMode="auto">
          <a:xfrm rot="21154810">
            <a:off x="1761580" y="6275461"/>
            <a:ext cx="65701" cy="133006"/>
          </a:xfrm>
          <a:custGeom>
            <a:avLst/>
            <a:gdLst>
              <a:gd name="T0" fmla="*/ 880 w 901"/>
              <a:gd name="T1" fmla="*/ 3 h 1821"/>
              <a:gd name="T2" fmla="*/ 898 w 901"/>
              <a:gd name="T3" fmla="*/ 23 h 1821"/>
              <a:gd name="T4" fmla="*/ 899 w 901"/>
              <a:gd name="T5" fmla="*/ 50 h 1821"/>
              <a:gd name="T6" fmla="*/ 849 w 901"/>
              <a:gd name="T7" fmla="*/ 125 h 1821"/>
              <a:gd name="T8" fmla="*/ 771 w 901"/>
              <a:gd name="T9" fmla="*/ 259 h 1821"/>
              <a:gd name="T10" fmla="*/ 710 w 901"/>
              <a:gd name="T11" fmla="*/ 401 h 1821"/>
              <a:gd name="T12" fmla="*/ 663 w 901"/>
              <a:gd name="T13" fmla="*/ 550 h 1821"/>
              <a:gd name="T14" fmla="*/ 627 w 901"/>
              <a:gd name="T15" fmla="*/ 702 h 1821"/>
              <a:gd name="T16" fmla="*/ 603 w 901"/>
              <a:gd name="T17" fmla="*/ 855 h 1821"/>
              <a:gd name="T18" fmla="*/ 588 w 901"/>
              <a:gd name="T19" fmla="*/ 1006 h 1821"/>
              <a:gd name="T20" fmla="*/ 581 w 901"/>
              <a:gd name="T21" fmla="*/ 1153 h 1821"/>
              <a:gd name="T22" fmla="*/ 581 w 901"/>
              <a:gd name="T23" fmla="*/ 1292 h 1821"/>
              <a:gd name="T24" fmla="*/ 585 w 901"/>
              <a:gd name="T25" fmla="*/ 1420 h 1821"/>
              <a:gd name="T26" fmla="*/ 593 w 901"/>
              <a:gd name="T27" fmla="*/ 1536 h 1821"/>
              <a:gd name="T28" fmla="*/ 603 w 901"/>
              <a:gd name="T29" fmla="*/ 1636 h 1821"/>
              <a:gd name="T30" fmla="*/ 612 w 901"/>
              <a:gd name="T31" fmla="*/ 1717 h 1821"/>
              <a:gd name="T32" fmla="*/ 621 w 901"/>
              <a:gd name="T33" fmla="*/ 1776 h 1821"/>
              <a:gd name="T34" fmla="*/ 618 w 901"/>
              <a:gd name="T35" fmla="*/ 1799 h 1821"/>
              <a:gd name="T36" fmla="*/ 604 w 901"/>
              <a:gd name="T37" fmla="*/ 1815 h 1821"/>
              <a:gd name="T38" fmla="*/ 583 w 901"/>
              <a:gd name="T39" fmla="*/ 1821 h 1821"/>
              <a:gd name="T40" fmla="*/ 29 w 901"/>
              <a:gd name="T41" fmla="*/ 1820 h 1821"/>
              <a:gd name="T42" fmla="*/ 11 w 901"/>
              <a:gd name="T43" fmla="*/ 1810 h 1821"/>
              <a:gd name="T44" fmla="*/ 0 w 901"/>
              <a:gd name="T45" fmla="*/ 1782 h 1821"/>
              <a:gd name="T46" fmla="*/ 10 w 901"/>
              <a:gd name="T47" fmla="*/ 1570 h 1821"/>
              <a:gd name="T48" fmla="*/ 32 w 901"/>
              <a:gd name="T49" fmla="*/ 1372 h 1821"/>
              <a:gd name="T50" fmla="*/ 66 w 901"/>
              <a:gd name="T51" fmla="*/ 1191 h 1821"/>
              <a:gd name="T52" fmla="*/ 110 w 901"/>
              <a:gd name="T53" fmla="*/ 1023 h 1821"/>
              <a:gd name="T54" fmla="*/ 164 w 901"/>
              <a:gd name="T55" fmla="*/ 870 h 1821"/>
              <a:gd name="T56" fmla="*/ 224 w 901"/>
              <a:gd name="T57" fmla="*/ 729 h 1821"/>
              <a:gd name="T58" fmla="*/ 290 w 901"/>
              <a:gd name="T59" fmla="*/ 601 h 1821"/>
              <a:gd name="T60" fmla="*/ 362 w 901"/>
              <a:gd name="T61" fmla="*/ 486 h 1821"/>
              <a:gd name="T62" fmla="*/ 436 w 901"/>
              <a:gd name="T63" fmla="*/ 383 h 1821"/>
              <a:gd name="T64" fmla="*/ 513 w 901"/>
              <a:gd name="T65" fmla="*/ 291 h 1821"/>
              <a:gd name="T66" fmla="*/ 589 w 901"/>
              <a:gd name="T67" fmla="*/ 211 h 1821"/>
              <a:gd name="T68" fmla="*/ 665 w 901"/>
              <a:gd name="T69" fmla="*/ 140 h 1821"/>
              <a:gd name="T70" fmla="*/ 738 w 901"/>
              <a:gd name="T71" fmla="*/ 79 h 1821"/>
              <a:gd name="T72" fmla="*/ 807 w 901"/>
              <a:gd name="T73" fmla="*/ 28 h 1821"/>
              <a:gd name="T74" fmla="*/ 854 w 901"/>
              <a:gd name="T75" fmla="*/ 0 h 1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01" h="1821">
                <a:moveTo>
                  <a:pt x="867" y="0"/>
                </a:moveTo>
                <a:lnTo>
                  <a:pt x="880" y="3"/>
                </a:lnTo>
                <a:lnTo>
                  <a:pt x="891" y="12"/>
                </a:lnTo>
                <a:lnTo>
                  <a:pt x="898" y="23"/>
                </a:lnTo>
                <a:lnTo>
                  <a:pt x="901" y="36"/>
                </a:lnTo>
                <a:lnTo>
                  <a:pt x="899" y="50"/>
                </a:lnTo>
                <a:lnTo>
                  <a:pt x="893" y="63"/>
                </a:lnTo>
                <a:lnTo>
                  <a:pt x="849" y="125"/>
                </a:lnTo>
                <a:lnTo>
                  <a:pt x="807" y="190"/>
                </a:lnTo>
                <a:lnTo>
                  <a:pt x="771" y="259"/>
                </a:lnTo>
                <a:lnTo>
                  <a:pt x="739" y="329"/>
                </a:lnTo>
                <a:lnTo>
                  <a:pt x="710" y="401"/>
                </a:lnTo>
                <a:lnTo>
                  <a:pt x="685" y="475"/>
                </a:lnTo>
                <a:lnTo>
                  <a:pt x="663" y="550"/>
                </a:lnTo>
                <a:lnTo>
                  <a:pt x="643" y="626"/>
                </a:lnTo>
                <a:lnTo>
                  <a:pt x="627" y="702"/>
                </a:lnTo>
                <a:lnTo>
                  <a:pt x="613" y="779"/>
                </a:lnTo>
                <a:lnTo>
                  <a:pt x="603" y="855"/>
                </a:lnTo>
                <a:lnTo>
                  <a:pt x="594" y="931"/>
                </a:lnTo>
                <a:lnTo>
                  <a:pt x="588" y="1006"/>
                </a:lnTo>
                <a:lnTo>
                  <a:pt x="584" y="1081"/>
                </a:lnTo>
                <a:lnTo>
                  <a:pt x="581" y="1153"/>
                </a:lnTo>
                <a:lnTo>
                  <a:pt x="580" y="1224"/>
                </a:lnTo>
                <a:lnTo>
                  <a:pt x="581" y="1292"/>
                </a:lnTo>
                <a:lnTo>
                  <a:pt x="583" y="1357"/>
                </a:lnTo>
                <a:lnTo>
                  <a:pt x="585" y="1420"/>
                </a:lnTo>
                <a:lnTo>
                  <a:pt x="589" y="1480"/>
                </a:lnTo>
                <a:lnTo>
                  <a:pt x="593" y="1536"/>
                </a:lnTo>
                <a:lnTo>
                  <a:pt x="598" y="1588"/>
                </a:lnTo>
                <a:lnTo>
                  <a:pt x="603" y="1636"/>
                </a:lnTo>
                <a:lnTo>
                  <a:pt x="608" y="1678"/>
                </a:lnTo>
                <a:lnTo>
                  <a:pt x="612" y="1717"/>
                </a:lnTo>
                <a:lnTo>
                  <a:pt x="617" y="1750"/>
                </a:lnTo>
                <a:lnTo>
                  <a:pt x="621" y="1776"/>
                </a:lnTo>
                <a:lnTo>
                  <a:pt x="621" y="1788"/>
                </a:lnTo>
                <a:lnTo>
                  <a:pt x="618" y="1799"/>
                </a:lnTo>
                <a:lnTo>
                  <a:pt x="612" y="1808"/>
                </a:lnTo>
                <a:lnTo>
                  <a:pt x="604" y="1815"/>
                </a:lnTo>
                <a:lnTo>
                  <a:pt x="594" y="1820"/>
                </a:lnTo>
                <a:lnTo>
                  <a:pt x="583" y="1821"/>
                </a:lnTo>
                <a:lnTo>
                  <a:pt x="39" y="1821"/>
                </a:lnTo>
                <a:lnTo>
                  <a:pt x="29" y="1820"/>
                </a:lnTo>
                <a:lnTo>
                  <a:pt x="19" y="1817"/>
                </a:lnTo>
                <a:lnTo>
                  <a:pt x="11" y="1810"/>
                </a:lnTo>
                <a:lnTo>
                  <a:pt x="3" y="1798"/>
                </a:lnTo>
                <a:lnTo>
                  <a:pt x="0" y="1782"/>
                </a:lnTo>
                <a:lnTo>
                  <a:pt x="3" y="1674"/>
                </a:lnTo>
                <a:lnTo>
                  <a:pt x="10" y="1570"/>
                </a:lnTo>
                <a:lnTo>
                  <a:pt x="19" y="1469"/>
                </a:lnTo>
                <a:lnTo>
                  <a:pt x="32" y="1372"/>
                </a:lnTo>
                <a:lnTo>
                  <a:pt x="48" y="1280"/>
                </a:lnTo>
                <a:lnTo>
                  <a:pt x="66" y="1191"/>
                </a:lnTo>
                <a:lnTo>
                  <a:pt x="87" y="1105"/>
                </a:lnTo>
                <a:lnTo>
                  <a:pt x="110" y="1023"/>
                </a:lnTo>
                <a:lnTo>
                  <a:pt x="135" y="944"/>
                </a:lnTo>
                <a:lnTo>
                  <a:pt x="164" y="870"/>
                </a:lnTo>
                <a:lnTo>
                  <a:pt x="193" y="797"/>
                </a:lnTo>
                <a:lnTo>
                  <a:pt x="224" y="729"/>
                </a:lnTo>
                <a:lnTo>
                  <a:pt x="256" y="664"/>
                </a:lnTo>
                <a:lnTo>
                  <a:pt x="290" y="601"/>
                </a:lnTo>
                <a:lnTo>
                  <a:pt x="325" y="542"/>
                </a:lnTo>
                <a:lnTo>
                  <a:pt x="362" y="486"/>
                </a:lnTo>
                <a:lnTo>
                  <a:pt x="399" y="433"/>
                </a:lnTo>
                <a:lnTo>
                  <a:pt x="436" y="383"/>
                </a:lnTo>
                <a:lnTo>
                  <a:pt x="474" y="336"/>
                </a:lnTo>
                <a:lnTo>
                  <a:pt x="513" y="291"/>
                </a:lnTo>
                <a:lnTo>
                  <a:pt x="551" y="249"/>
                </a:lnTo>
                <a:lnTo>
                  <a:pt x="589" y="211"/>
                </a:lnTo>
                <a:lnTo>
                  <a:pt x="627" y="174"/>
                </a:lnTo>
                <a:lnTo>
                  <a:pt x="665" y="140"/>
                </a:lnTo>
                <a:lnTo>
                  <a:pt x="702" y="109"/>
                </a:lnTo>
                <a:lnTo>
                  <a:pt x="738" y="79"/>
                </a:lnTo>
                <a:lnTo>
                  <a:pt x="773" y="53"/>
                </a:lnTo>
                <a:lnTo>
                  <a:pt x="807" y="28"/>
                </a:lnTo>
                <a:lnTo>
                  <a:pt x="841" y="6"/>
                </a:lnTo>
                <a:lnTo>
                  <a:pt x="854" y="0"/>
                </a:lnTo>
                <a:lnTo>
                  <a:pt x="867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7" name="자유형 16"/>
          <p:cNvSpPr/>
          <p:nvPr/>
        </p:nvSpPr>
        <p:spPr>
          <a:xfrm>
            <a:off x="749853" y="6258645"/>
            <a:ext cx="3673762" cy="599355"/>
          </a:xfrm>
          <a:custGeom>
            <a:avLst/>
            <a:gdLst>
              <a:gd name="connsiteX0" fmla="*/ 1411265 w 2822530"/>
              <a:gd name="connsiteY0" fmla="*/ 0 h 552450"/>
              <a:gd name="connsiteX1" fmla="*/ 2822530 w 2822530"/>
              <a:gd name="connsiteY1" fmla="*/ 552450 h 552450"/>
              <a:gd name="connsiteX2" fmla="*/ 0 w 2822530"/>
              <a:gd name="connsiteY2" fmla="*/ 552450 h 552450"/>
              <a:gd name="connsiteX3" fmla="*/ 1411265 w 2822530"/>
              <a:gd name="connsiteY3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2530" h="552450">
                <a:moveTo>
                  <a:pt x="1411265" y="0"/>
                </a:moveTo>
                <a:cubicBezTo>
                  <a:pt x="2190685" y="0"/>
                  <a:pt x="2822530" y="247340"/>
                  <a:pt x="2822530" y="552450"/>
                </a:cubicBezTo>
                <a:lnTo>
                  <a:pt x="0" y="552450"/>
                </a:lnTo>
                <a:cubicBezTo>
                  <a:pt x="0" y="247340"/>
                  <a:pt x="631845" y="0"/>
                  <a:pt x="1411265" y="0"/>
                </a:cubicBezTo>
                <a:close/>
              </a:path>
            </a:pathLst>
          </a:custGeom>
          <a:pattFill prst="dashDnDiag">
            <a:fgClr>
              <a:schemeClr val="accent6">
                <a:lumMod val="60000"/>
                <a:lumOff val="40000"/>
              </a:schemeClr>
            </a:fgClr>
            <a:bgClr>
              <a:srgbClr val="9FBB3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50"/>
          <p:cNvSpPr>
            <a:spLocks/>
          </p:cNvSpPr>
          <p:nvPr/>
        </p:nvSpPr>
        <p:spPr bwMode="auto">
          <a:xfrm>
            <a:off x="2365919" y="5919622"/>
            <a:ext cx="153141" cy="290440"/>
          </a:xfrm>
          <a:custGeom>
            <a:avLst/>
            <a:gdLst>
              <a:gd name="T0" fmla="*/ 1233 w 1270"/>
              <a:gd name="T1" fmla="*/ 4 h 2428"/>
              <a:gd name="T2" fmla="*/ 1260 w 1270"/>
              <a:gd name="T3" fmla="*/ 26 h 2428"/>
              <a:gd name="T4" fmla="*/ 1270 w 1270"/>
              <a:gd name="T5" fmla="*/ 57 h 2428"/>
              <a:gd name="T6" fmla="*/ 1263 w 1270"/>
              <a:gd name="T7" fmla="*/ 89 h 2428"/>
              <a:gd name="T8" fmla="*/ 1185 w 1270"/>
              <a:gd name="T9" fmla="*/ 173 h 2428"/>
              <a:gd name="T10" fmla="*/ 1063 w 1270"/>
              <a:gd name="T11" fmla="*/ 324 h 2428"/>
              <a:gd name="T12" fmla="*/ 957 w 1270"/>
              <a:gd name="T13" fmla="*/ 486 h 2428"/>
              <a:gd name="T14" fmla="*/ 864 w 1270"/>
              <a:gd name="T15" fmla="*/ 658 h 2428"/>
              <a:gd name="T16" fmla="*/ 785 w 1270"/>
              <a:gd name="T17" fmla="*/ 839 h 2428"/>
              <a:gd name="T18" fmla="*/ 717 w 1270"/>
              <a:gd name="T19" fmla="*/ 1022 h 2428"/>
              <a:gd name="T20" fmla="*/ 661 w 1270"/>
              <a:gd name="T21" fmla="*/ 1209 h 2428"/>
              <a:gd name="T22" fmla="*/ 615 w 1270"/>
              <a:gd name="T23" fmla="*/ 1396 h 2428"/>
              <a:gd name="T24" fmla="*/ 577 w 1270"/>
              <a:gd name="T25" fmla="*/ 1579 h 2428"/>
              <a:gd name="T26" fmla="*/ 548 w 1270"/>
              <a:gd name="T27" fmla="*/ 1758 h 2428"/>
              <a:gd name="T28" fmla="*/ 527 w 1270"/>
              <a:gd name="T29" fmla="*/ 1928 h 2428"/>
              <a:gd name="T30" fmla="*/ 511 w 1270"/>
              <a:gd name="T31" fmla="*/ 2088 h 2428"/>
              <a:gd name="T32" fmla="*/ 501 w 1270"/>
              <a:gd name="T33" fmla="*/ 2236 h 2428"/>
              <a:gd name="T34" fmla="*/ 495 w 1270"/>
              <a:gd name="T35" fmla="*/ 2369 h 2428"/>
              <a:gd name="T36" fmla="*/ 469 w 1270"/>
              <a:gd name="T37" fmla="*/ 2306 h 2428"/>
              <a:gd name="T38" fmla="*/ 412 w 1270"/>
              <a:gd name="T39" fmla="*/ 2075 h 2428"/>
              <a:gd name="T40" fmla="*/ 346 w 1270"/>
              <a:gd name="T41" fmla="*/ 1860 h 2428"/>
              <a:gd name="T42" fmla="*/ 271 w 1270"/>
              <a:gd name="T43" fmla="*/ 1659 h 2428"/>
              <a:gd name="T44" fmla="*/ 186 w 1270"/>
              <a:gd name="T45" fmla="*/ 1473 h 2428"/>
              <a:gd name="T46" fmla="*/ 96 w 1270"/>
              <a:gd name="T47" fmla="*/ 1302 h 2428"/>
              <a:gd name="T48" fmla="*/ 0 w 1270"/>
              <a:gd name="T49" fmla="*/ 1144 h 2428"/>
              <a:gd name="T50" fmla="*/ 126 w 1270"/>
              <a:gd name="T51" fmla="*/ 940 h 2428"/>
              <a:gd name="T52" fmla="*/ 259 w 1270"/>
              <a:gd name="T53" fmla="*/ 757 h 2428"/>
              <a:gd name="T54" fmla="*/ 396 w 1270"/>
              <a:gd name="T55" fmla="*/ 597 h 2428"/>
              <a:gd name="T56" fmla="*/ 535 w 1270"/>
              <a:gd name="T57" fmla="*/ 455 h 2428"/>
              <a:gd name="T58" fmla="*/ 675 w 1270"/>
              <a:gd name="T59" fmla="*/ 333 h 2428"/>
              <a:gd name="T60" fmla="*/ 812 w 1270"/>
              <a:gd name="T61" fmla="*/ 228 h 2428"/>
              <a:gd name="T62" fmla="*/ 944 w 1270"/>
              <a:gd name="T63" fmla="*/ 139 h 2428"/>
              <a:gd name="T64" fmla="*/ 1068 w 1270"/>
              <a:gd name="T65" fmla="*/ 65 h 2428"/>
              <a:gd name="T66" fmla="*/ 1185 w 1270"/>
              <a:gd name="T67" fmla="*/ 5 h 2428"/>
              <a:gd name="T68" fmla="*/ 1217 w 1270"/>
              <a:gd name="T69" fmla="*/ 0 h 2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70" h="2428">
                <a:moveTo>
                  <a:pt x="1217" y="0"/>
                </a:moveTo>
                <a:lnTo>
                  <a:pt x="1233" y="4"/>
                </a:lnTo>
                <a:lnTo>
                  <a:pt x="1248" y="12"/>
                </a:lnTo>
                <a:lnTo>
                  <a:pt x="1260" y="26"/>
                </a:lnTo>
                <a:lnTo>
                  <a:pt x="1267" y="41"/>
                </a:lnTo>
                <a:lnTo>
                  <a:pt x="1270" y="57"/>
                </a:lnTo>
                <a:lnTo>
                  <a:pt x="1269" y="74"/>
                </a:lnTo>
                <a:lnTo>
                  <a:pt x="1263" y="89"/>
                </a:lnTo>
                <a:lnTo>
                  <a:pt x="1253" y="103"/>
                </a:lnTo>
                <a:lnTo>
                  <a:pt x="1185" y="173"/>
                </a:lnTo>
                <a:lnTo>
                  <a:pt x="1123" y="246"/>
                </a:lnTo>
                <a:lnTo>
                  <a:pt x="1063" y="324"/>
                </a:lnTo>
                <a:lnTo>
                  <a:pt x="1009" y="403"/>
                </a:lnTo>
                <a:lnTo>
                  <a:pt x="957" y="486"/>
                </a:lnTo>
                <a:lnTo>
                  <a:pt x="909" y="571"/>
                </a:lnTo>
                <a:lnTo>
                  <a:pt x="864" y="658"/>
                </a:lnTo>
                <a:lnTo>
                  <a:pt x="823" y="748"/>
                </a:lnTo>
                <a:lnTo>
                  <a:pt x="785" y="839"/>
                </a:lnTo>
                <a:lnTo>
                  <a:pt x="750" y="930"/>
                </a:lnTo>
                <a:lnTo>
                  <a:pt x="717" y="1022"/>
                </a:lnTo>
                <a:lnTo>
                  <a:pt x="688" y="1116"/>
                </a:lnTo>
                <a:lnTo>
                  <a:pt x="661" y="1209"/>
                </a:lnTo>
                <a:lnTo>
                  <a:pt x="637" y="1303"/>
                </a:lnTo>
                <a:lnTo>
                  <a:pt x="615" y="1396"/>
                </a:lnTo>
                <a:lnTo>
                  <a:pt x="595" y="1487"/>
                </a:lnTo>
                <a:lnTo>
                  <a:pt x="577" y="1579"/>
                </a:lnTo>
                <a:lnTo>
                  <a:pt x="562" y="1669"/>
                </a:lnTo>
                <a:lnTo>
                  <a:pt x="548" y="1758"/>
                </a:lnTo>
                <a:lnTo>
                  <a:pt x="537" y="1844"/>
                </a:lnTo>
                <a:lnTo>
                  <a:pt x="527" y="1928"/>
                </a:lnTo>
                <a:lnTo>
                  <a:pt x="518" y="2010"/>
                </a:lnTo>
                <a:lnTo>
                  <a:pt x="511" y="2088"/>
                </a:lnTo>
                <a:lnTo>
                  <a:pt x="505" y="2164"/>
                </a:lnTo>
                <a:lnTo>
                  <a:pt x="501" y="2236"/>
                </a:lnTo>
                <a:lnTo>
                  <a:pt x="497" y="2304"/>
                </a:lnTo>
                <a:lnTo>
                  <a:pt x="495" y="2369"/>
                </a:lnTo>
                <a:lnTo>
                  <a:pt x="493" y="2428"/>
                </a:lnTo>
                <a:lnTo>
                  <a:pt x="469" y="2306"/>
                </a:lnTo>
                <a:lnTo>
                  <a:pt x="443" y="2189"/>
                </a:lnTo>
                <a:lnTo>
                  <a:pt x="412" y="2075"/>
                </a:lnTo>
                <a:lnTo>
                  <a:pt x="380" y="1966"/>
                </a:lnTo>
                <a:lnTo>
                  <a:pt x="346" y="1860"/>
                </a:lnTo>
                <a:lnTo>
                  <a:pt x="309" y="1758"/>
                </a:lnTo>
                <a:lnTo>
                  <a:pt x="271" y="1659"/>
                </a:lnTo>
                <a:lnTo>
                  <a:pt x="229" y="1564"/>
                </a:lnTo>
                <a:lnTo>
                  <a:pt x="186" y="1473"/>
                </a:lnTo>
                <a:lnTo>
                  <a:pt x="142" y="1385"/>
                </a:lnTo>
                <a:lnTo>
                  <a:pt x="96" y="1302"/>
                </a:lnTo>
                <a:lnTo>
                  <a:pt x="48" y="1221"/>
                </a:lnTo>
                <a:lnTo>
                  <a:pt x="0" y="1144"/>
                </a:lnTo>
                <a:lnTo>
                  <a:pt x="62" y="1039"/>
                </a:lnTo>
                <a:lnTo>
                  <a:pt x="126" y="940"/>
                </a:lnTo>
                <a:lnTo>
                  <a:pt x="192" y="846"/>
                </a:lnTo>
                <a:lnTo>
                  <a:pt x="259" y="757"/>
                </a:lnTo>
                <a:lnTo>
                  <a:pt x="327" y="674"/>
                </a:lnTo>
                <a:lnTo>
                  <a:pt x="396" y="597"/>
                </a:lnTo>
                <a:lnTo>
                  <a:pt x="466" y="523"/>
                </a:lnTo>
                <a:lnTo>
                  <a:pt x="535" y="455"/>
                </a:lnTo>
                <a:lnTo>
                  <a:pt x="606" y="392"/>
                </a:lnTo>
                <a:lnTo>
                  <a:pt x="675" y="333"/>
                </a:lnTo>
                <a:lnTo>
                  <a:pt x="743" y="279"/>
                </a:lnTo>
                <a:lnTo>
                  <a:pt x="812" y="228"/>
                </a:lnTo>
                <a:lnTo>
                  <a:pt x="878" y="182"/>
                </a:lnTo>
                <a:lnTo>
                  <a:pt x="944" y="139"/>
                </a:lnTo>
                <a:lnTo>
                  <a:pt x="1007" y="100"/>
                </a:lnTo>
                <a:lnTo>
                  <a:pt x="1068" y="65"/>
                </a:lnTo>
                <a:lnTo>
                  <a:pt x="1128" y="34"/>
                </a:lnTo>
                <a:lnTo>
                  <a:pt x="1185" y="5"/>
                </a:lnTo>
                <a:lnTo>
                  <a:pt x="1201" y="0"/>
                </a:lnTo>
                <a:lnTo>
                  <a:pt x="1217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 51"/>
          <p:cNvSpPr>
            <a:spLocks/>
          </p:cNvSpPr>
          <p:nvPr/>
        </p:nvSpPr>
        <p:spPr bwMode="auto">
          <a:xfrm>
            <a:off x="2243142" y="5976390"/>
            <a:ext cx="166342" cy="335326"/>
          </a:xfrm>
          <a:custGeom>
            <a:avLst/>
            <a:gdLst>
              <a:gd name="T0" fmla="*/ 75 w 1378"/>
              <a:gd name="T1" fmla="*/ 3 h 2789"/>
              <a:gd name="T2" fmla="*/ 134 w 1378"/>
              <a:gd name="T3" fmla="*/ 38 h 2789"/>
              <a:gd name="T4" fmla="*/ 220 w 1378"/>
              <a:gd name="T5" fmla="*/ 102 h 2789"/>
              <a:gd name="T6" fmla="*/ 312 w 1378"/>
              <a:gd name="T7" fmla="*/ 174 h 2789"/>
              <a:gd name="T8" fmla="*/ 406 w 1378"/>
              <a:gd name="T9" fmla="*/ 258 h 2789"/>
              <a:gd name="T10" fmla="*/ 503 w 1378"/>
              <a:gd name="T11" fmla="*/ 350 h 2789"/>
              <a:gd name="T12" fmla="*/ 600 w 1378"/>
              <a:gd name="T13" fmla="*/ 455 h 2789"/>
              <a:gd name="T14" fmla="*/ 697 w 1378"/>
              <a:gd name="T15" fmla="*/ 571 h 2789"/>
              <a:gd name="T16" fmla="*/ 792 w 1378"/>
              <a:gd name="T17" fmla="*/ 699 h 2789"/>
              <a:gd name="T18" fmla="*/ 884 w 1378"/>
              <a:gd name="T19" fmla="*/ 839 h 2789"/>
              <a:gd name="T20" fmla="*/ 972 w 1378"/>
              <a:gd name="T21" fmla="*/ 992 h 2789"/>
              <a:gd name="T22" fmla="*/ 1054 w 1378"/>
              <a:gd name="T23" fmla="*/ 1157 h 2789"/>
              <a:gd name="T24" fmla="*/ 1130 w 1378"/>
              <a:gd name="T25" fmla="*/ 1338 h 2789"/>
              <a:gd name="T26" fmla="*/ 1198 w 1378"/>
              <a:gd name="T27" fmla="*/ 1532 h 2789"/>
              <a:gd name="T28" fmla="*/ 1257 w 1378"/>
              <a:gd name="T29" fmla="*/ 1740 h 2789"/>
              <a:gd name="T30" fmla="*/ 1306 w 1378"/>
              <a:gd name="T31" fmla="*/ 1963 h 2789"/>
              <a:gd name="T32" fmla="*/ 1343 w 1378"/>
              <a:gd name="T33" fmla="*/ 2202 h 2789"/>
              <a:gd name="T34" fmla="*/ 1367 w 1378"/>
              <a:gd name="T35" fmla="*/ 2457 h 2789"/>
              <a:gd name="T36" fmla="*/ 1378 w 1378"/>
              <a:gd name="T37" fmla="*/ 2728 h 2789"/>
              <a:gd name="T38" fmla="*/ 1370 w 1378"/>
              <a:gd name="T39" fmla="*/ 2759 h 2789"/>
              <a:gd name="T40" fmla="*/ 1349 w 1378"/>
              <a:gd name="T41" fmla="*/ 2781 h 2789"/>
              <a:gd name="T42" fmla="*/ 1319 w 1378"/>
              <a:gd name="T43" fmla="*/ 2789 h 2789"/>
              <a:gd name="T44" fmla="*/ 469 w 1378"/>
              <a:gd name="T45" fmla="*/ 2787 h 2789"/>
              <a:gd name="T46" fmla="*/ 441 w 1378"/>
              <a:gd name="T47" fmla="*/ 2769 h 2789"/>
              <a:gd name="T48" fmla="*/ 427 w 1378"/>
              <a:gd name="T49" fmla="*/ 2737 h 2789"/>
              <a:gd name="T50" fmla="*/ 432 w 1378"/>
              <a:gd name="T51" fmla="*/ 2686 h 2789"/>
              <a:gd name="T52" fmla="*/ 443 w 1378"/>
              <a:gd name="T53" fmla="*/ 2603 h 2789"/>
              <a:gd name="T54" fmla="*/ 457 w 1378"/>
              <a:gd name="T55" fmla="*/ 2498 h 2789"/>
              <a:gd name="T56" fmla="*/ 469 w 1378"/>
              <a:gd name="T57" fmla="*/ 2373 h 2789"/>
              <a:gd name="T58" fmla="*/ 479 w 1378"/>
              <a:gd name="T59" fmla="*/ 2232 h 2789"/>
              <a:gd name="T60" fmla="*/ 487 w 1378"/>
              <a:gd name="T61" fmla="*/ 2078 h 2789"/>
              <a:gd name="T62" fmla="*/ 490 w 1378"/>
              <a:gd name="T63" fmla="*/ 1911 h 2789"/>
              <a:gd name="T64" fmla="*/ 488 w 1378"/>
              <a:gd name="T65" fmla="*/ 1736 h 2789"/>
              <a:gd name="T66" fmla="*/ 479 w 1378"/>
              <a:gd name="T67" fmla="*/ 1552 h 2789"/>
              <a:gd name="T68" fmla="*/ 462 w 1378"/>
              <a:gd name="T69" fmla="*/ 1363 h 2789"/>
              <a:gd name="T70" fmla="*/ 435 w 1378"/>
              <a:gd name="T71" fmla="*/ 1173 h 2789"/>
              <a:gd name="T72" fmla="*/ 398 w 1378"/>
              <a:gd name="T73" fmla="*/ 981 h 2789"/>
              <a:gd name="T74" fmla="*/ 350 w 1378"/>
              <a:gd name="T75" fmla="*/ 791 h 2789"/>
              <a:gd name="T76" fmla="*/ 289 w 1378"/>
              <a:gd name="T77" fmla="*/ 605 h 2789"/>
              <a:gd name="T78" fmla="*/ 212 w 1378"/>
              <a:gd name="T79" fmla="*/ 426 h 2789"/>
              <a:gd name="T80" fmla="*/ 120 w 1378"/>
              <a:gd name="T81" fmla="*/ 257 h 2789"/>
              <a:gd name="T82" fmla="*/ 12 w 1378"/>
              <a:gd name="T83" fmla="*/ 97 h 2789"/>
              <a:gd name="T84" fmla="*/ 0 w 1378"/>
              <a:gd name="T85" fmla="*/ 66 h 2789"/>
              <a:gd name="T86" fmla="*/ 6 w 1378"/>
              <a:gd name="T87" fmla="*/ 33 h 2789"/>
              <a:gd name="T88" fmla="*/ 28 w 1378"/>
              <a:gd name="T89" fmla="*/ 9 h 2789"/>
              <a:gd name="T90" fmla="*/ 59 w 1378"/>
              <a:gd name="T91" fmla="*/ 0 h 2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78" h="2789">
                <a:moveTo>
                  <a:pt x="59" y="0"/>
                </a:moveTo>
                <a:lnTo>
                  <a:pt x="75" y="3"/>
                </a:lnTo>
                <a:lnTo>
                  <a:pt x="91" y="10"/>
                </a:lnTo>
                <a:lnTo>
                  <a:pt x="134" y="38"/>
                </a:lnTo>
                <a:lnTo>
                  <a:pt x="176" y="69"/>
                </a:lnTo>
                <a:lnTo>
                  <a:pt x="220" y="102"/>
                </a:lnTo>
                <a:lnTo>
                  <a:pt x="265" y="136"/>
                </a:lnTo>
                <a:lnTo>
                  <a:pt x="312" y="174"/>
                </a:lnTo>
                <a:lnTo>
                  <a:pt x="359" y="215"/>
                </a:lnTo>
                <a:lnTo>
                  <a:pt x="406" y="258"/>
                </a:lnTo>
                <a:lnTo>
                  <a:pt x="455" y="302"/>
                </a:lnTo>
                <a:lnTo>
                  <a:pt x="503" y="350"/>
                </a:lnTo>
                <a:lnTo>
                  <a:pt x="552" y="401"/>
                </a:lnTo>
                <a:lnTo>
                  <a:pt x="600" y="455"/>
                </a:lnTo>
                <a:lnTo>
                  <a:pt x="649" y="512"/>
                </a:lnTo>
                <a:lnTo>
                  <a:pt x="697" y="571"/>
                </a:lnTo>
                <a:lnTo>
                  <a:pt x="744" y="634"/>
                </a:lnTo>
                <a:lnTo>
                  <a:pt x="792" y="699"/>
                </a:lnTo>
                <a:lnTo>
                  <a:pt x="839" y="768"/>
                </a:lnTo>
                <a:lnTo>
                  <a:pt x="884" y="839"/>
                </a:lnTo>
                <a:lnTo>
                  <a:pt x="928" y="913"/>
                </a:lnTo>
                <a:lnTo>
                  <a:pt x="972" y="992"/>
                </a:lnTo>
                <a:lnTo>
                  <a:pt x="1014" y="1073"/>
                </a:lnTo>
                <a:lnTo>
                  <a:pt x="1054" y="1157"/>
                </a:lnTo>
                <a:lnTo>
                  <a:pt x="1093" y="1246"/>
                </a:lnTo>
                <a:lnTo>
                  <a:pt x="1130" y="1338"/>
                </a:lnTo>
                <a:lnTo>
                  <a:pt x="1165" y="1433"/>
                </a:lnTo>
                <a:lnTo>
                  <a:pt x="1198" y="1532"/>
                </a:lnTo>
                <a:lnTo>
                  <a:pt x="1228" y="1634"/>
                </a:lnTo>
                <a:lnTo>
                  <a:pt x="1257" y="1740"/>
                </a:lnTo>
                <a:lnTo>
                  <a:pt x="1283" y="1849"/>
                </a:lnTo>
                <a:lnTo>
                  <a:pt x="1306" y="1963"/>
                </a:lnTo>
                <a:lnTo>
                  <a:pt x="1326" y="2080"/>
                </a:lnTo>
                <a:lnTo>
                  <a:pt x="1343" y="2202"/>
                </a:lnTo>
                <a:lnTo>
                  <a:pt x="1357" y="2327"/>
                </a:lnTo>
                <a:lnTo>
                  <a:pt x="1367" y="2457"/>
                </a:lnTo>
                <a:lnTo>
                  <a:pt x="1375" y="2590"/>
                </a:lnTo>
                <a:lnTo>
                  <a:pt x="1378" y="2728"/>
                </a:lnTo>
                <a:lnTo>
                  <a:pt x="1376" y="2744"/>
                </a:lnTo>
                <a:lnTo>
                  <a:pt x="1370" y="2759"/>
                </a:lnTo>
                <a:lnTo>
                  <a:pt x="1361" y="2772"/>
                </a:lnTo>
                <a:lnTo>
                  <a:pt x="1349" y="2781"/>
                </a:lnTo>
                <a:lnTo>
                  <a:pt x="1334" y="2787"/>
                </a:lnTo>
                <a:lnTo>
                  <a:pt x="1319" y="2789"/>
                </a:lnTo>
                <a:lnTo>
                  <a:pt x="486" y="2789"/>
                </a:lnTo>
                <a:lnTo>
                  <a:pt x="469" y="2787"/>
                </a:lnTo>
                <a:lnTo>
                  <a:pt x="454" y="2780"/>
                </a:lnTo>
                <a:lnTo>
                  <a:pt x="441" y="2769"/>
                </a:lnTo>
                <a:lnTo>
                  <a:pt x="431" y="2754"/>
                </a:lnTo>
                <a:lnTo>
                  <a:pt x="427" y="2737"/>
                </a:lnTo>
                <a:lnTo>
                  <a:pt x="427" y="2720"/>
                </a:lnTo>
                <a:lnTo>
                  <a:pt x="432" y="2686"/>
                </a:lnTo>
                <a:lnTo>
                  <a:pt x="437" y="2647"/>
                </a:lnTo>
                <a:lnTo>
                  <a:pt x="443" y="2603"/>
                </a:lnTo>
                <a:lnTo>
                  <a:pt x="450" y="2553"/>
                </a:lnTo>
                <a:lnTo>
                  <a:pt x="457" y="2498"/>
                </a:lnTo>
                <a:lnTo>
                  <a:pt x="463" y="2437"/>
                </a:lnTo>
                <a:lnTo>
                  <a:pt x="469" y="2373"/>
                </a:lnTo>
                <a:lnTo>
                  <a:pt x="474" y="2305"/>
                </a:lnTo>
                <a:lnTo>
                  <a:pt x="479" y="2232"/>
                </a:lnTo>
                <a:lnTo>
                  <a:pt x="483" y="2157"/>
                </a:lnTo>
                <a:lnTo>
                  <a:pt x="487" y="2078"/>
                </a:lnTo>
                <a:lnTo>
                  <a:pt x="489" y="1996"/>
                </a:lnTo>
                <a:lnTo>
                  <a:pt x="490" y="1911"/>
                </a:lnTo>
                <a:lnTo>
                  <a:pt x="490" y="1824"/>
                </a:lnTo>
                <a:lnTo>
                  <a:pt x="488" y="1736"/>
                </a:lnTo>
                <a:lnTo>
                  <a:pt x="484" y="1644"/>
                </a:lnTo>
                <a:lnTo>
                  <a:pt x="479" y="1552"/>
                </a:lnTo>
                <a:lnTo>
                  <a:pt x="472" y="1458"/>
                </a:lnTo>
                <a:lnTo>
                  <a:pt x="462" y="1363"/>
                </a:lnTo>
                <a:lnTo>
                  <a:pt x="449" y="1267"/>
                </a:lnTo>
                <a:lnTo>
                  <a:pt x="435" y="1173"/>
                </a:lnTo>
                <a:lnTo>
                  <a:pt x="418" y="1077"/>
                </a:lnTo>
                <a:lnTo>
                  <a:pt x="398" y="981"/>
                </a:lnTo>
                <a:lnTo>
                  <a:pt x="376" y="885"/>
                </a:lnTo>
                <a:lnTo>
                  <a:pt x="350" y="791"/>
                </a:lnTo>
                <a:lnTo>
                  <a:pt x="321" y="697"/>
                </a:lnTo>
                <a:lnTo>
                  <a:pt x="289" y="605"/>
                </a:lnTo>
                <a:lnTo>
                  <a:pt x="252" y="515"/>
                </a:lnTo>
                <a:lnTo>
                  <a:pt x="212" y="426"/>
                </a:lnTo>
                <a:lnTo>
                  <a:pt x="169" y="340"/>
                </a:lnTo>
                <a:lnTo>
                  <a:pt x="120" y="257"/>
                </a:lnTo>
                <a:lnTo>
                  <a:pt x="68" y="175"/>
                </a:lnTo>
                <a:lnTo>
                  <a:pt x="12" y="97"/>
                </a:lnTo>
                <a:lnTo>
                  <a:pt x="4" y="82"/>
                </a:lnTo>
                <a:lnTo>
                  <a:pt x="0" y="66"/>
                </a:lnTo>
                <a:lnTo>
                  <a:pt x="0" y="50"/>
                </a:lnTo>
                <a:lnTo>
                  <a:pt x="6" y="33"/>
                </a:lnTo>
                <a:lnTo>
                  <a:pt x="15" y="19"/>
                </a:lnTo>
                <a:lnTo>
                  <a:pt x="28" y="9"/>
                </a:lnTo>
                <a:lnTo>
                  <a:pt x="43" y="3"/>
                </a:lnTo>
                <a:lnTo>
                  <a:pt x="59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52"/>
          <p:cNvSpPr>
            <a:spLocks/>
          </p:cNvSpPr>
          <p:nvPr/>
        </p:nvSpPr>
        <p:spPr bwMode="auto">
          <a:xfrm>
            <a:off x="2189015" y="6153294"/>
            <a:ext cx="77890" cy="158422"/>
          </a:xfrm>
          <a:custGeom>
            <a:avLst/>
            <a:gdLst>
              <a:gd name="T0" fmla="*/ 34 w 654"/>
              <a:gd name="T1" fmla="*/ 1 h 1321"/>
              <a:gd name="T2" fmla="*/ 72 w 654"/>
              <a:gd name="T3" fmla="*/ 25 h 1321"/>
              <a:gd name="T4" fmla="*/ 134 w 654"/>
              <a:gd name="T5" fmla="*/ 72 h 1321"/>
              <a:gd name="T6" fmla="*/ 199 w 654"/>
              <a:gd name="T7" fmla="*/ 129 h 1321"/>
              <a:gd name="T8" fmla="*/ 267 w 654"/>
              <a:gd name="T9" fmla="*/ 196 h 1321"/>
              <a:gd name="T10" fmla="*/ 333 w 654"/>
              <a:gd name="T11" fmla="*/ 275 h 1321"/>
              <a:gd name="T12" fmla="*/ 398 w 654"/>
              <a:gd name="T13" fmla="*/ 366 h 1321"/>
              <a:gd name="T14" fmla="*/ 460 w 654"/>
              <a:gd name="T15" fmla="*/ 469 h 1321"/>
              <a:gd name="T16" fmla="*/ 516 w 654"/>
              <a:gd name="T17" fmla="*/ 586 h 1321"/>
              <a:gd name="T18" fmla="*/ 565 w 654"/>
              <a:gd name="T19" fmla="*/ 716 h 1321"/>
              <a:gd name="T20" fmla="*/ 605 w 654"/>
              <a:gd name="T21" fmla="*/ 861 h 1321"/>
              <a:gd name="T22" fmla="*/ 634 w 654"/>
              <a:gd name="T23" fmla="*/ 1022 h 1321"/>
              <a:gd name="T24" fmla="*/ 651 w 654"/>
              <a:gd name="T25" fmla="*/ 1199 h 1321"/>
              <a:gd name="T26" fmla="*/ 651 w 654"/>
              <a:gd name="T27" fmla="*/ 1304 h 1321"/>
              <a:gd name="T28" fmla="*/ 636 w 654"/>
              <a:gd name="T29" fmla="*/ 1319 h 1321"/>
              <a:gd name="T30" fmla="*/ 230 w 654"/>
              <a:gd name="T31" fmla="*/ 1321 h 1321"/>
              <a:gd name="T32" fmla="*/ 215 w 654"/>
              <a:gd name="T33" fmla="*/ 1317 h 1321"/>
              <a:gd name="T34" fmla="*/ 203 w 654"/>
              <a:gd name="T35" fmla="*/ 1302 h 1321"/>
              <a:gd name="T36" fmla="*/ 206 w 654"/>
              <a:gd name="T37" fmla="*/ 1266 h 1321"/>
              <a:gd name="T38" fmla="*/ 214 w 654"/>
              <a:gd name="T39" fmla="*/ 1203 h 1321"/>
              <a:gd name="T40" fmla="*/ 222 w 654"/>
              <a:gd name="T41" fmla="*/ 1120 h 1321"/>
              <a:gd name="T42" fmla="*/ 229 w 654"/>
              <a:gd name="T43" fmla="*/ 1021 h 1321"/>
              <a:gd name="T44" fmla="*/ 232 w 654"/>
              <a:gd name="T45" fmla="*/ 910 h 1321"/>
              <a:gd name="T46" fmla="*/ 230 w 654"/>
              <a:gd name="T47" fmla="*/ 790 h 1321"/>
              <a:gd name="T48" fmla="*/ 220 w 654"/>
              <a:gd name="T49" fmla="*/ 662 h 1321"/>
              <a:gd name="T50" fmla="*/ 202 w 654"/>
              <a:gd name="T51" fmla="*/ 533 h 1321"/>
              <a:gd name="T52" fmla="*/ 174 w 654"/>
              <a:gd name="T53" fmla="*/ 402 h 1321"/>
              <a:gd name="T54" fmla="*/ 133 w 654"/>
              <a:gd name="T55" fmla="*/ 276 h 1321"/>
              <a:gd name="T56" fmla="*/ 77 w 654"/>
              <a:gd name="T57" fmla="*/ 156 h 1321"/>
              <a:gd name="T58" fmla="*/ 6 w 654"/>
              <a:gd name="T59" fmla="*/ 46 h 1321"/>
              <a:gd name="T60" fmla="*/ 0 w 654"/>
              <a:gd name="T61" fmla="*/ 28 h 1321"/>
              <a:gd name="T62" fmla="*/ 7 w 654"/>
              <a:gd name="T63" fmla="*/ 10 h 1321"/>
              <a:gd name="T64" fmla="*/ 24 w 654"/>
              <a:gd name="T65" fmla="*/ 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54" h="1321">
                <a:moveTo>
                  <a:pt x="24" y="0"/>
                </a:moveTo>
                <a:lnTo>
                  <a:pt x="34" y="1"/>
                </a:lnTo>
                <a:lnTo>
                  <a:pt x="43" y="5"/>
                </a:lnTo>
                <a:lnTo>
                  <a:pt x="72" y="25"/>
                </a:lnTo>
                <a:lnTo>
                  <a:pt x="103" y="47"/>
                </a:lnTo>
                <a:lnTo>
                  <a:pt x="134" y="72"/>
                </a:lnTo>
                <a:lnTo>
                  <a:pt x="166" y="99"/>
                </a:lnTo>
                <a:lnTo>
                  <a:pt x="199" y="129"/>
                </a:lnTo>
                <a:lnTo>
                  <a:pt x="232" y="160"/>
                </a:lnTo>
                <a:lnTo>
                  <a:pt x="267" y="196"/>
                </a:lnTo>
                <a:lnTo>
                  <a:pt x="300" y="234"/>
                </a:lnTo>
                <a:lnTo>
                  <a:pt x="333" y="275"/>
                </a:lnTo>
                <a:lnTo>
                  <a:pt x="366" y="319"/>
                </a:lnTo>
                <a:lnTo>
                  <a:pt x="398" y="366"/>
                </a:lnTo>
                <a:lnTo>
                  <a:pt x="430" y="415"/>
                </a:lnTo>
                <a:lnTo>
                  <a:pt x="460" y="469"/>
                </a:lnTo>
                <a:lnTo>
                  <a:pt x="489" y="526"/>
                </a:lnTo>
                <a:lnTo>
                  <a:pt x="516" y="586"/>
                </a:lnTo>
                <a:lnTo>
                  <a:pt x="541" y="649"/>
                </a:lnTo>
                <a:lnTo>
                  <a:pt x="565" y="716"/>
                </a:lnTo>
                <a:lnTo>
                  <a:pt x="587" y="787"/>
                </a:lnTo>
                <a:lnTo>
                  <a:pt x="605" y="861"/>
                </a:lnTo>
                <a:lnTo>
                  <a:pt x="621" y="940"/>
                </a:lnTo>
                <a:lnTo>
                  <a:pt x="634" y="1022"/>
                </a:lnTo>
                <a:lnTo>
                  <a:pt x="644" y="1108"/>
                </a:lnTo>
                <a:lnTo>
                  <a:pt x="651" y="1199"/>
                </a:lnTo>
                <a:lnTo>
                  <a:pt x="654" y="1294"/>
                </a:lnTo>
                <a:lnTo>
                  <a:pt x="651" y="1304"/>
                </a:lnTo>
                <a:lnTo>
                  <a:pt x="646" y="1313"/>
                </a:lnTo>
                <a:lnTo>
                  <a:pt x="636" y="1319"/>
                </a:lnTo>
                <a:lnTo>
                  <a:pt x="625" y="1321"/>
                </a:lnTo>
                <a:lnTo>
                  <a:pt x="230" y="1321"/>
                </a:lnTo>
                <a:lnTo>
                  <a:pt x="222" y="1320"/>
                </a:lnTo>
                <a:lnTo>
                  <a:pt x="215" y="1317"/>
                </a:lnTo>
                <a:lnTo>
                  <a:pt x="209" y="1312"/>
                </a:lnTo>
                <a:lnTo>
                  <a:pt x="203" y="1302"/>
                </a:lnTo>
                <a:lnTo>
                  <a:pt x="203" y="1290"/>
                </a:lnTo>
                <a:lnTo>
                  <a:pt x="206" y="1266"/>
                </a:lnTo>
                <a:lnTo>
                  <a:pt x="210" y="1237"/>
                </a:lnTo>
                <a:lnTo>
                  <a:pt x="214" y="1203"/>
                </a:lnTo>
                <a:lnTo>
                  <a:pt x="218" y="1163"/>
                </a:lnTo>
                <a:lnTo>
                  <a:pt x="222" y="1120"/>
                </a:lnTo>
                <a:lnTo>
                  <a:pt x="226" y="1072"/>
                </a:lnTo>
                <a:lnTo>
                  <a:pt x="229" y="1021"/>
                </a:lnTo>
                <a:lnTo>
                  <a:pt x="231" y="967"/>
                </a:lnTo>
                <a:lnTo>
                  <a:pt x="232" y="910"/>
                </a:lnTo>
                <a:lnTo>
                  <a:pt x="231" y="851"/>
                </a:lnTo>
                <a:lnTo>
                  <a:pt x="230" y="790"/>
                </a:lnTo>
                <a:lnTo>
                  <a:pt x="226" y="727"/>
                </a:lnTo>
                <a:lnTo>
                  <a:pt x="220" y="662"/>
                </a:lnTo>
                <a:lnTo>
                  <a:pt x="213" y="597"/>
                </a:lnTo>
                <a:lnTo>
                  <a:pt x="202" y="533"/>
                </a:lnTo>
                <a:lnTo>
                  <a:pt x="189" y="468"/>
                </a:lnTo>
                <a:lnTo>
                  <a:pt x="174" y="402"/>
                </a:lnTo>
                <a:lnTo>
                  <a:pt x="155" y="339"/>
                </a:lnTo>
                <a:lnTo>
                  <a:pt x="133" y="276"/>
                </a:lnTo>
                <a:lnTo>
                  <a:pt x="107" y="216"/>
                </a:lnTo>
                <a:lnTo>
                  <a:pt x="77" y="156"/>
                </a:lnTo>
                <a:lnTo>
                  <a:pt x="43" y="100"/>
                </a:lnTo>
                <a:lnTo>
                  <a:pt x="6" y="46"/>
                </a:lnTo>
                <a:lnTo>
                  <a:pt x="1" y="37"/>
                </a:lnTo>
                <a:lnTo>
                  <a:pt x="0" y="28"/>
                </a:lnTo>
                <a:lnTo>
                  <a:pt x="2" y="18"/>
                </a:lnTo>
                <a:lnTo>
                  <a:pt x="7" y="10"/>
                </a:lnTo>
                <a:lnTo>
                  <a:pt x="15" y="3"/>
                </a:lnTo>
                <a:lnTo>
                  <a:pt x="24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eform 53"/>
          <p:cNvSpPr>
            <a:spLocks/>
          </p:cNvSpPr>
          <p:nvPr/>
        </p:nvSpPr>
        <p:spPr bwMode="auto">
          <a:xfrm>
            <a:off x="2437208" y="6092566"/>
            <a:ext cx="108255" cy="219150"/>
          </a:xfrm>
          <a:custGeom>
            <a:avLst/>
            <a:gdLst>
              <a:gd name="T0" fmla="*/ 880 w 901"/>
              <a:gd name="T1" fmla="*/ 3 h 1821"/>
              <a:gd name="T2" fmla="*/ 898 w 901"/>
              <a:gd name="T3" fmla="*/ 23 h 1821"/>
              <a:gd name="T4" fmla="*/ 899 w 901"/>
              <a:gd name="T5" fmla="*/ 50 h 1821"/>
              <a:gd name="T6" fmla="*/ 849 w 901"/>
              <a:gd name="T7" fmla="*/ 125 h 1821"/>
              <a:gd name="T8" fmla="*/ 771 w 901"/>
              <a:gd name="T9" fmla="*/ 259 h 1821"/>
              <a:gd name="T10" fmla="*/ 710 w 901"/>
              <a:gd name="T11" fmla="*/ 401 h 1821"/>
              <a:gd name="T12" fmla="*/ 663 w 901"/>
              <a:gd name="T13" fmla="*/ 550 h 1821"/>
              <a:gd name="T14" fmla="*/ 627 w 901"/>
              <a:gd name="T15" fmla="*/ 702 h 1821"/>
              <a:gd name="T16" fmla="*/ 603 w 901"/>
              <a:gd name="T17" fmla="*/ 855 h 1821"/>
              <a:gd name="T18" fmla="*/ 588 w 901"/>
              <a:gd name="T19" fmla="*/ 1006 h 1821"/>
              <a:gd name="T20" fmla="*/ 581 w 901"/>
              <a:gd name="T21" fmla="*/ 1153 h 1821"/>
              <a:gd name="T22" fmla="*/ 581 w 901"/>
              <a:gd name="T23" fmla="*/ 1292 h 1821"/>
              <a:gd name="T24" fmla="*/ 585 w 901"/>
              <a:gd name="T25" fmla="*/ 1420 h 1821"/>
              <a:gd name="T26" fmla="*/ 593 w 901"/>
              <a:gd name="T27" fmla="*/ 1536 h 1821"/>
              <a:gd name="T28" fmla="*/ 603 w 901"/>
              <a:gd name="T29" fmla="*/ 1636 h 1821"/>
              <a:gd name="T30" fmla="*/ 612 w 901"/>
              <a:gd name="T31" fmla="*/ 1717 h 1821"/>
              <a:gd name="T32" fmla="*/ 621 w 901"/>
              <a:gd name="T33" fmla="*/ 1776 h 1821"/>
              <a:gd name="T34" fmla="*/ 618 w 901"/>
              <a:gd name="T35" fmla="*/ 1799 h 1821"/>
              <a:gd name="T36" fmla="*/ 604 w 901"/>
              <a:gd name="T37" fmla="*/ 1815 h 1821"/>
              <a:gd name="T38" fmla="*/ 583 w 901"/>
              <a:gd name="T39" fmla="*/ 1821 h 1821"/>
              <a:gd name="T40" fmla="*/ 29 w 901"/>
              <a:gd name="T41" fmla="*/ 1820 h 1821"/>
              <a:gd name="T42" fmla="*/ 11 w 901"/>
              <a:gd name="T43" fmla="*/ 1810 h 1821"/>
              <a:gd name="T44" fmla="*/ 0 w 901"/>
              <a:gd name="T45" fmla="*/ 1782 h 1821"/>
              <a:gd name="T46" fmla="*/ 10 w 901"/>
              <a:gd name="T47" fmla="*/ 1570 h 1821"/>
              <a:gd name="T48" fmla="*/ 32 w 901"/>
              <a:gd name="T49" fmla="*/ 1372 h 1821"/>
              <a:gd name="T50" fmla="*/ 66 w 901"/>
              <a:gd name="T51" fmla="*/ 1191 h 1821"/>
              <a:gd name="T52" fmla="*/ 110 w 901"/>
              <a:gd name="T53" fmla="*/ 1023 h 1821"/>
              <a:gd name="T54" fmla="*/ 164 w 901"/>
              <a:gd name="T55" fmla="*/ 870 h 1821"/>
              <a:gd name="T56" fmla="*/ 224 w 901"/>
              <a:gd name="T57" fmla="*/ 729 h 1821"/>
              <a:gd name="T58" fmla="*/ 290 w 901"/>
              <a:gd name="T59" fmla="*/ 601 h 1821"/>
              <a:gd name="T60" fmla="*/ 362 w 901"/>
              <a:gd name="T61" fmla="*/ 486 h 1821"/>
              <a:gd name="T62" fmla="*/ 436 w 901"/>
              <a:gd name="T63" fmla="*/ 383 h 1821"/>
              <a:gd name="T64" fmla="*/ 513 w 901"/>
              <a:gd name="T65" fmla="*/ 291 h 1821"/>
              <a:gd name="T66" fmla="*/ 589 w 901"/>
              <a:gd name="T67" fmla="*/ 211 h 1821"/>
              <a:gd name="T68" fmla="*/ 665 w 901"/>
              <a:gd name="T69" fmla="*/ 140 h 1821"/>
              <a:gd name="T70" fmla="*/ 738 w 901"/>
              <a:gd name="T71" fmla="*/ 79 h 1821"/>
              <a:gd name="T72" fmla="*/ 807 w 901"/>
              <a:gd name="T73" fmla="*/ 28 h 1821"/>
              <a:gd name="T74" fmla="*/ 854 w 901"/>
              <a:gd name="T75" fmla="*/ 0 h 1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01" h="1821">
                <a:moveTo>
                  <a:pt x="867" y="0"/>
                </a:moveTo>
                <a:lnTo>
                  <a:pt x="880" y="3"/>
                </a:lnTo>
                <a:lnTo>
                  <a:pt x="891" y="12"/>
                </a:lnTo>
                <a:lnTo>
                  <a:pt x="898" y="23"/>
                </a:lnTo>
                <a:lnTo>
                  <a:pt x="901" y="36"/>
                </a:lnTo>
                <a:lnTo>
                  <a:pt x="899" y="50"/>
                </a:lnTo>
                <a:lnTo>
                  <a:pt x="893" y="63"/>
                </a:lnTo>
                <a:lnTo>
                  <a:pt x="849" y="125"/>
                </a:lnTo>
                <a:lnTo>
                  <a:pt x="807" y="190"/>
                </a:lnTo>
                <a:lnTo>
                  <a:pt x="771" y="259"/>
                </a:lnTo>
                <a:lnTo>
                  <a:pt x="739" y="329"/>
                </a:lnTo>
                <a:lnTo>
                  <a:pt x="710" y="401"/>
                </a:lnTo>
                <a:lnTo>
                  <a:pt x="685" y="475"/>
                </a:lnTo>
                <a:lnTo>
                  <a:pt x="663" y="550"/>
                </a:lnTo>
                <a:lnTo>
                  <a:pt x="643" y="626"/>
                </a:lnTo>
                <a:lnTo>
                  <a:pt x="627" y="702"/>
                </a:lnTo>
                <a:lnTo>
                  <a:pt x="613" y="779"/>
                </a:lnTo>
                <a:lnTo>
                  <a:pt x="603" y="855"/>
                </a:lnTo>
                <a:lnTo>
                  <a:pt x="594" y="931"/>
                </a:lnTo>
                <a:lnTo>
                  <a:pt x="588" y="1006"/>
                </a:lnTo>
                <a:lnTo>
                  <a:pt x="584" y="1081"/>
                </a:lnTo>
                <a:lnTo>
                  <a:pt x="581" y="1153"/>
                </a:lnTo>
                <a:lnTo>
                  <a:pt x="580" y="1224"/>
                </a:lnTo>
                <a:lnTo>
                  <a:pt x="581" y="1292"/>
                </a:lnTo>
                <a:lnTo>
                  <a:pt x="583" y="1357"/>
                </a:lnTo>
                <a:lnTo>
                  <a:pt x="585" y="1420"/>
                </a:lnTo>
                <a:lnTo>
                  <a:pt x="589" y="1480"/>
                </a:lnTo>
                <a:lnTo>
                  <a:pt x="593" y="1536"/>
                </a:lnTo>
                <a:lnTo>
                  <a:pt x="598" y="1588"/>
                </a:lnTo>
                <a:lnTo>
                  <a:pt x="603" y="1636"/>
                </a:lnTo>
                <a:lnTo>
                  <a:pt x="608" y="1678"/>
                </a:lnTo>
                <a:lnTo>
                  <a:pt x="612" y="1717"/>
                </a:lnTo>
                <a:lnTo>
                  <a:pt x="617" y="1750"/>
                </a:lnTo>
                <a:lnTo>
                  <a:pt x="621" y="1776"/>
                </a:lnTo>
                <a:lnTo>
                  <a:pt x="621" y="1788"/>
                </a:lnTo>
                <a:lnTo>
                  <a:pt x="618" y="1799"/>
                </a:lnTo>
                <a:lnTo>
                  <a:pt x="612" y="1808"/>
                </a:lnTo>
                <a:lnTo>
                  <a:pt x="604" y="1815"/>
                </a:lnTo>
                <a:lnTo>
                  <a:pt x="594" y="1820"/>
                </a:lnTo>
                <a:lnTo>
                  <a:pt x="583" y="1821"/>
                </a:lnTo>
                <a:lnTo>
                  <a:pt x="39" y="1821"/>
                </a:lnTo>
                <a:lnTo>
                  <a:pt x="29" y="1820"/>
                </a:lnTo>
                <a:lnTo>
                  <a:pt x="19" y="1817"/>
                </a:lnTo>
                <a:lnTo>
                  <a:pt x="11" y="1810"/>
                </a:lnTo>
                <a:lnTo>
                  <a:pt x="3" y="1798"/>
                </a:lnTo>
                <a:lnTo>
                  <a:pt x="0" y="1782"/>
                </a:lnTo>
                <a:lnTo>
                  <a:pt x="3" y="1674"/>
                </a:lnTo>
                <a:lnTo>
                  <a:pt x="10" y="1570"/>
                </a:lnTo>
                <a:lnTo>
                  <a:pt x="19" y="1469"/>
                </a:lnTo>
                <a:lnTo>
                  <a:pt x="32" y="1372"/>
                </a:lnTo>
                <a:lnTo>
                  <a:pt x="48" y="1280"/>
                </a:lnTo>
                <a:lnTo>
                  <a:pt x="66" y="1191"/>
                </a:lnTo>
                <a:lnTo>
                  <a:pt x="87" y="1105"/>
                </a:lnTo>
                <a:lnTo>
                  <a:pt x="110" y="1023"/>
                </a:lnTo>
                <a:lnTo>
                  <a:pt x="135" y="944"/>
                </a:lnTo>
                <a:lnTo>
                  <a:pt x="164" y="870"/>
                </a:lnTo>
                <a:lnTo>
                  <a:pt x="193" y="797"/>
                </a:lnTo>
                <a:lnTo>
                  <a:pt x="224" y="729"/>
                </a:lnTo>
                <a:lnTo>
                  <a:pt x="256" y="664"/>
                </a:lnTo>
                <a:lnTo>
                  <a:pt x="290" y="601"/>
                </a:lnTo>
                <a:lnTo>
                  <a:pt x="325" y="542"/>
                </a:lnTo>
                <a:lnTo>
                  <a:pt x="362" y="486"/>
                </a:lnTo>
                <a:lnTo>
                  <a:pt x="399" y="433"/>
                </a:lnTo>
                <a:lnTo>
                  <a:pt x="436" y="383"/>
                </a:lnTo>
                <a:lnTo>
                  <a:pt x="474" y="336"/>
                </a:lnTo>
                <a:lnTo>
                  <a:pt x="513" y="291"/>
                </a:lnTo>
                <a:lnTo>
                  <a:pt x="551" y="249"/>
                </a:lnTo>
                <a:lnTo>
                  <a:pt x="589" y="211"/>
                </a:lnTo>
                <a:lnTo>
                  <a:pt x="627" y="174"/>
                </a:lnTo>
                <a:lnTo>
                  <a:pt x="665" y="140"/>
                </a:lnTo>
                <a:lnTo>
                  <a:pt x="702" y="109"/>
                </a:lnTo>
                <a:lnTo>
                  <a:pt x="738" y="79"/>
                </a:lnTo>
                <a:lnTo>
                  <a:pt x="773" y="53"/>
                </a:lnTo>
                <a:lnTo>
                  <a:pt x="807" y="28"/>
                </a:lnTo>
                <a:lnTo>
                  <a:pt x="841" y="6"/>
                </a:lnTo>
                <a:lnTo>
                  <a:pt x="854" y="0"/>
                </a:lnTo>
                <a:lnTo>
                  <a:pt x="867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5425" y="6360312"/>
            <a:ext cx="2731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Bahnschrift SemiCondensed" panose="020B0502040204020203" pitchFamily="34" charset="0"/>
                <a:cs typeface="Calibri" panose="020F0502020204030204" pitchFamily="34" charset="0"/>
              </a:rPr>
              <a:t>NE_Build</a:t>
            </a:r>
            <a:r>
              <a:rPr lang="en-US" altLang="ko-KR" sz="24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anose="020F0502020204030204" pitchFamily="34" charset="0"/>
              </a:rPr>
              <a:t> &amp; Grow</a:t>
            </a:r>
          </a:p>
        </p:txBody>
      </p:sp>
      <p:sp>
        <p:nvSpPr>
          <p:cNvPr id="23" name="Freeform 50"/>
          <p:cNvSpPr>
            <a:spLocks/>
          </p:cNvSpPr>
          <p:nvPr/>
        </p:nvSpPr>
        <p:spPr bwMode="auto">
          <a:xfrm rot="454810">
            <a:off x="3311957" y="6146647"/>
            <a:ext cx="92943" cy="176273"/>
          </a:xfrm>
          <a:custGeom>
            <a:avLst/>
            <a:gdLst>
              <a:gd name="T0" fmla="*/ 1233 w 1270"/>
              <a:gd name="T1" fmla="*/ 4 h 2428"/>
              <a:gd name="T2" fmla="*/ 1260 w 1270"/>
              <a:gd name="T3" fmla="*/ 26 h 2428"/>
              <a:gd name="T4" fmla="*/ 1270 w 1270"/>
              <a:gd name="T5" fmla="*/ 57 h 2428"/>
              <a:gd name="T6" fmla="*/ 1263 w 1270"/>
              <a:gd name="T7" fmla="*/ 89 h 2428"/>
              <a:gd name="T8" fmla="*/ 1185 w 1270"/>
              <a:gd name="T9" fmla="*/ 173 h 2428"/>
              <a:gd name="T10" fmla="*/ 1063 w 1270"/>
              <a:gd name="T11" fmla="*/ 324 h 2428"/>
              <a:gd name="T12" fmla="*/ 957 w 1270"/>
              <a:gd name="T13" fmla="*/ 486 h 2428"/>
              <a:gd name="T14" fmla="*/ 864 w 1270"/>
              <a:gd name="T15" fmla="*/ 658 h 2428"/>
              <a:gd name="T16" fmla="*/ 785 w 1270"/>
              <a:gd name="T17" fmla="*/ 839 h 2428"/>
              <a:gd name="T18" fmla="*/ 717 w 1270"/>
              <a:gd name="T19" fmla="*/ 1022 h 2428"/>
              <a:gd name="T20" fmla="*/ 661 w 1270"/>
              <a:gd name="T21" fmla="*/ 1209 h 2428"/>
              <a:gd name="T22" fmla="*/ 615 w 1270"/>
              <a:gd name="T23" fmla="*/ 1396 h 2428"/>
              <a:gd name="T24" fmla="*/ 577 w 1270"/>
              <a:gd name="T25" fmla="*/ 1579 h 2428"/>
              <a:gd name="T26" fmla="*/ 548 w 1270"/>
              <a:gd name="T27" fmla="*/ 1758 h 2428"/>
              <a:gd name="T28" fmla="*/ 527 w 1270"/>
              <a:gd name="T29" fmla="*/ 1928 h 2428"/>
              <a:gd name="T30" fmla="*/ 511 w 1270"/>
              <a:gd name="T31" fmla="*/ 2088 h 2428"/>
              <a:gd name="T32" fmla="*/ 501 w 1270"/>
              <a:gd name="T33" fmla="*/ 2236 h 2428"/>
              <a:gd name="T34" fmla="*/ 495 w 1270"/>
              <a:gd name="T35" fmla="*/ 2369 h 2428"/>
              <a:gd name="T36" fmla="*/ 469 w 1270"/>
              <a:gd name="T37" fmla="*/ 2306 h 2428"/>
              <a:gd name="T38" fmla="*/ 412 w 1270"/>
              <a:gd name="T39" fmla="*/ 2075 h 2428"/>
              <a:gd name="T40" fmla="*/ 346 w 1270"/>
              <a:gd name="T41" fmla="*/ 1860 h 2428"/>
              <a:gd name="T42" fmla="*/ 271 w 1270"/>
              <a:gd name="T43" fmla="*/ 1659 h 2428"/>
              <a:gd name="T44" fmla="*/ 186 w 1270"/>
              <a:gd name="T45" fmla="*/ 1473 h 2428"/>
              <a:gd name="T46" fmla="*/ 96 w 1270"/>
              <a:gd name="T47" fmla="*/ 1302 h 2428"/>
              <a:gd name="T48" fmla="*/ 0 w 1270"/>
              <a:gd name="T49" fmla="*/ 1144 h 2428"/>
              <a:gd name="T50" fmla="*/ 126 w 1270"/>
              <a:gd name="T51" fmla="*/ 940 h 2428"/>
              <a:gd name="T52" fmla="*/ 259 w 1270"/>
              <a:gd name="T53" fmla="*/ 757 h 2428"/>
              <a:gd name="T54" fmla="*/ 396 w 1270"/>
              <a:gd name="T55" fmla="*/ 597 h 2428"/>
              <a:gd name="T56" fmla="*/ 535 w 1270"/>
              <a:gd name="T57" fmla="*/ 455 h 2428"/>
              <a:gd name="T58" fmla="*/ 675 w 1270"/>
              <a:gd name="T59" fmla="*/ 333 h 2428"/>
              <a:gd name="T60" fmla="*/ 812 w 1270"/>
              <a:gd name="T61" fmla="*/ 228 h 2428"/>
              <a:gd name="T62" fmla="*/ 944 w 1270"/>
              <a:gd name="T63" fmla="*/ 139 h 2428"/>
              <a:gd name="T64" fmla="*/ 1068 w 1270"/>
              <a:gd name="T65" fmla="*/ 65 h 2428"/>
              <a:gd name="T66" fmla="*/ 1185 w 1270"/>
              <a:gd name="T67" fmla="*/ 5 h 2428"/>
              <a:gd name="T68" fmla="*/ 1217 w 1270"/>
              <a:gd name="T69" fmla="*/ 0 h 2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70" h="2428">
                <a:moveTo>
                  <a:pt x="1217" y="0"/>
                </a:moveTo>
                <a:lnTo>
                  <a:pt x="1233" y="4"/>
                </a:lnTo>
                <a:lnTo>
                  <a:pt x="1248" y="12"/>
                </a:lnTo>
                <a:lnTo>
                  <a:pt x="1260" y="26"/>
                </a:lnTo>
                <a:lnTo>
                  <a:pt x="1267" y="41"/>
                </a:lnTo>
                <a:lnTo>
                  <a:pt x="1270" y="57"/>
                </a:lnTo>
                <a:lnTo>
                  <a:pt x="1269" y="74"/>
                </a:lnTo>
                <a:lnTo>
                  <a:pt x="1263" y="89"/>
                </a:lnTo>
                <a:lnTo>
                  <a:pt x="1253" y="103"/>
                </a:lnTo>
                <a:lnTo>
                  <a:pt x="1185" y="173"/>
                </a:lnTo>
                <a:lnTo>
                  <a:pt x="1123" y="246"/>
                </a:lnTo>
                <a:lnTo>
                  <a:pt x="1063" y="324"/>
                </a:lnTo>
                <a:lnTo>
                  <a:pt x="1009" y="403"/>
                </a:lnTo>
                <a:lnTo>
                  <a:pt x="957" y="486"/>
                </a:lnTo>
                <a:lnTo>
                  <a:pt x="909" y="571"/>
                </a:lnTo>
                <a:lnTo>
                  <a:pt x="864" y="658"/>
                </a:lnTo>
                <a:lnTo>
                  <a:pt x="823" y="748"/>
                </a:lnTo>
                <a:lnTo>
                  <a:pt x="785" y="839"/>
                </a:lnTo>
                <a:lnTo>
                  <a:pt x="750" y="930"/>
                </a:lnTo>
                <a:lnTo>
                  <a:pt x="717" y="1022"/>
                </a:lnTo>
                <a:lnTo>
                  <a:pt x="688" y="1116"/>
                </a:lnTo>
                <a:lnTo>
                  <a:pt x="661" y="1209"/>
                </a:lnTo>
                <a:lnTo>
                  <a:pt x="637" y="1303"/>
                </a:lnTo>
                <a:lnTo>
                  <a:pt x="615" y="1396"/>
                </a:lnTo>
                <a:lnTo>
                  <a:pt x="595" y="1487"/>
                </a:lnTo>
                <a:lnTo>
                  <a:pt x="577" y="1579"/>
                </a:lnTo>
                <a:lnTo>
                  <a:pt x="562" y="1669"/>
                </a:lnTo>
                <a:lnTo>
                  <a:pt x="548" y="1758"/>
                </a:lnTo>
                <a:lnTo>
                  <a:pt x="537" y="1844"/>
                </a:lnTo>
                <a:lnTo>
                  <a:pt x="527" y="1928"/>
                </a:lnTo>
                <a:lnTo>
                  <a:pt x="518" y="2010"/>
                </a:lnTo>
                <a:lnTo>
                  <a:pt x="511" y="2088"/>
                </a:lnTo>
                <a:lnTo>
                  <a:pt x="505" y="2164"/>
                </a:lnTo>
                <a:lnTo>
                  <a:pt x="501" y="2236"/>
                </a:lnTo>
                <a:lnTo>
                  <a:pt x="497" y="2304"/>
                </a:lnTo>
                <a:lnTo>
                  <a:pt x="495" y="2369"/>
                </a:lnTo>
                <a:lnTo>
                  <a:pt x="493" y="2428"/>
                </a:lnTo>
                <a:lnTo>
                  <a:pt x="469" y="2306"/>
                </a:lnTo>
                <a:lnTo>
                  <a:pt x="443" y="2189"/>
                </a:lnTo>
                <a:lnTo>
                  <a:pt x="412" y="2075"/>
                </a:lnTo>
                <a:lnTo>
                  <a:pt x="380" y="1966"/>
                </a:lnTo>
                <a:lnTo>
                  <a:pt x="346" y="1860"/>
                </a:lnTo>
                <a:lnTo>
                  <a:pt x="309" y="1758"/>
                </a:lnTo>
                <a:lnTo>
                  <a:pt x="271" y="1659"/>
                </a:lnTo>
                <a:lnTo>
                  <a:pt x="229" y="1564"/>
                </a:lnTo>
                <a:lnTo>
                  <a:pt x="186" y="1473"/>
                </a:lnTo>
                <a:lnTo>
                  <a:pt x="142" y="1385"/>
                </a:lnTo>
                <a:lnTo>
                  <a:pt x="96" y="1302"/>
                </a:lnTo>
                <a:lnTo>
                  <a:pt x="48" y="1221"/>
                </a:lnTo>
                <a:lnTo>
                  <a:pt x="0" y="1144"/>
                </a:lnTo>
                <a:lnTo>
                  <a:pt x="62" y="1039"/>
                </a:lnTo>
                <a:lnTo>
                  <a:pt x="126" y="940"/>
                </a:lnTo>
                <a:lnTo>
                  <a:pt x="192" y="846"/>
                </a:lnTo>
                <a:lnTo>
                  <a:pt x="259" y="757"/>
                </a:lnTo>
                <a:lnTo>
                  <a:pt x="327" y="674"/>
                </a:lnTo>
                <a:lnTo>
                  <a:pt x="396" y="597"/>
                </a:lnTo>
                <a:lnTo>
                  <a:pt x="466" y="523"/>
                </a:lnTo>
                <a:lnTo>
                  <a:pt x="535" y="455"/>
                </a:lnTo>
                <a:lnTo>
                  <a:pt x="606" y="392"/>
                </a:lnTo>
                <a:lnTo>
                  <a:pt x="675" y="333"/>
                </a:lnTo>
                <a:lnTo>
                  <a:pt x="743" y="279"/>
                </a:lnTo>
                <a:lnTo>
                  <a:pt x="812" y="228"/>
                </a:lnTo>
                <a:lnTo>
                  <a:pt x="878" y="182"/>
                </a:lnTo>
                <a:lnTo>
                  <a:pt x="944" y="139"/>
                </a:lnTo>
                <a:lnTo>
                  <a:pt x="1007" y="100"/>
                </a:lnTo>
                <a:lnTo>
                  <a:pt x="1068" y="65"/>
                </a:lnTo>
                <a:lnTo>
                  <a:pt x="1128" y="34"/>
                </a:lnTo>
                <a:lnTo>
                  <a:pt x="1185" y="5"/>
                </a:lnTo>
                <a:lnTo>
                  <a:pt x="1201" y="0"/>
                </a:lnTo>
                <a:lnTo>
                  <a:pt x="1217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51"/>
          <p:cNvSpPr>
            <a:spLocks/>
          </p:cNvSpPr>
          <p:nvPr/>
        </p:nvSpPr>
        <p:spPr bwMode="auto">
          <a:xfrm rot="454810">
            <a:off x="3231716" y="6171379"/>
            <a:ext cx="100956" cy="203515"/>
          </a:xfrm>
          <a:custGeom>
            <a:avLst/>
            <a:gdLst>
              <a:gd name="T0" fmla="*/ 75 w 1378"/>
              <a:gd name="T1" fmla="*/ 3 h 2789"/>
              <a:gd name="T2" fmla="*/ 134 w 1378"/>
              <a:gd name="T3" fmla="*/ 38 h 2789"/>
              <a:gd name="T4" fmla="*/ 220 w 1378"/>
              <a:gd name="T5" fmla="*/ 102 h 2789"/>
              <a:gd name="T6" fmla="*/ 312 w 1378"/>
              <a:gd name="T7" fmla="*/ 174 h 2789"/>
              <a:gd name="T8" fmla="*/ 406 w 1378"/>
              <a:gd name="T9" fmla="*/ 258 h 2789"/>
              <a:gd name="T10" fmla="*/ 503 w 1378"/>
              <a:gd name="T11" fmla="*/ 350 h 2789"/>
              <a:gd name="T12" fmla="*/ 600 w 1378"/>
              <a:gd name="T13" fmla="*/ 455 h 2789"/>
              <a:gd name="T14" fmla="*/ 697 w 1378"/>
              <a:gd name="T15" fmla="*/ 571 h 2789"/>
              <a:gd name="T16" fmla="*/ 792 w 1378"/>
              <a:gd name="T17" fmla="*/ 699 h 2789"/>
              <a:gd name="T18" fmla="*/ 884 w 1378"/>
              <a:gd name="T19" fmla="*/ 839 h 2789"/>
              <a:gd name="T20" fmla="*/ 972 w 1378"/>
              <a:gd name="T21" fmla="*/ 992 h 2789"/>
              <a:gd name="T22" fmla="*/ 1054 w 1378"/>
              <a:gd name="T23" fmla="*/ 1157 h 2789"/>
              <a:gd name="T24" fmla="*/ 1130 w 1378"/>
              <a:gd name="T25" fmla="*/ 1338 h 2789"/>
              <a:gd name="T26" fmla="*/ 1198 w 1378"/>
              <a:gd name="T27" fmla="*/ 1532 h 2789"/>
              <a:gd name="T28" fmla="*/ 1257 w 1378"/>
              <a:gd name="T29" fmla="*/ 1740 h 2789"/>
              <a:gd name="T30" fmla="*/ 1306 w 1378"/>
              <a:gd name="T31" fmla="*/ 1963 h 2789"/>
              <a:gd name="T32" fmla="*/ 1343 w 1378"/>
              <a:gd name="T33" fmla="*/ 2202 h 2789"/>
              <a:gd name="T34" fmla="*/ 1367 w 1378"/>
              <a:gd name="T35" fmla="*/ 2457 h 2789"/>
              <a:gd name="T36" fmla="*/ 1378 w 1378"/>
              <a:gd name="T37" fmla="*/ 2728 h 2789"/>
              <a:gd name="T38" fmla="*/ 1370 w 1378"/>
              <a:gd name="T39" fmla="*/ 2759 h 2789"/>
              <a:gd name="T40" fmla="*/ 1349 w 1378"/>
              <a:gd name="T41" fmla="*/ 2781 h 2789"/>
              <a:gd name="T42" fmla="*/ 1319 w 1378"/>
              <a:gd name="T43" fmla="*/ 2789 h 2789"/>
              <a:gd name="T44" fmla="*/ 469 w 1378"/>
              <a:gd name="T45" fmla="*/ 2787 h 2789"/>
              <a:gd name="T46" fmla="*/ 441 w 1378"/>
              <a:gd name="T47" fmla="*/ 2769 h 2789"/>
              <a:gd name="T48" fmla="*/ 427 w 1378"/>
              <a:gd name="T49" fmla="*/ 2737 h 2789"/>
              <a:gd name="T50" fmla="*/ 432 w 1378"/>
              <a:gd name="T51" fmla="*/ 2686 h 2789"/>
              <a:gd name="T52" fmla="*/ 443 w 1378"/>
              <a:gd name="T53" fmla="*/ 2603 h 2789"/>
              <a:gd name="T54" fmla="*/ 457 w 1378"/>
              <a:gd name="T55" fmla="*/ 2498 h 2789"/>
              <a:gd name="T56" fmla="*/ 469 w 1378"/>
              <a:gd name="T57" fmla="*/ 2373 h 2789"/>
              <a:gd name="T58" fmla="*/ 479 w 1378"/>
              <a:gd name="T59" fmla="*/ 2232 h 2789"/>
              <a:gd name="T60" fmla="*/ 487 w 1378"/>
              <a:gd name="T61" fmla="*/ 2078 h 2789"/>
              <a:gd name="T62" fmla="*/ 490 w 1378"/>
              <a:gd name="T63" fmla="*/ 1911 h 2789"/>
              <a:gd name="T64" fmla="*/ 488 w 1378"/>
              <a:gd name="T65" fmla="*/ 1736 h 2789"/>
              <a:gd name="T66" fmla="*/ 479 w 1378"/>
              <a:gd name="T67" fmla="*/ 1552 h 2789"/>
              <a:gd name="T68" fmla="*/ 462 w 1378"/>
              <a:gd name="T69" fmla="*/ 1363 h 2789"/>
              <a:gd name="T70" fmla="*/ 435 w 1378"/>
              <a:gd name="T71" fmla="*/ 1173 h 2789"/>
              <a:gd name="T72" fmla="*/ 398 w 1378"/>
              <a:gd name="T73" fmla="*/ 981 h 2789"/>
              <a:gd name="T74" fmla="*/ 350 w 1378"/>
              <a:gd name="T75" fmla="*/ 791 h 2789"/>
              <a:gd name="T76" fmla="*/ 289 w 1378"/>
              <a:gd name="T77" fmla="*/ 605 h 2789"/>
              <a:gd name="T78" fmla="*/ 212 w 1378"/>
              <a:gd name="T79" fmla="*/ 426 h 2789"/>
              <a:gd name="T80" fmla="*/ 120 w 1378"/>
              <a:gd name="T81" fmla="*/ 257 h 2789"/>
              <a:gd name="T82" fmla="*/ 12 w 1378"/>
              <a:gd name="T83" fmla="*/ 97 h 2789"/>
              <a:gd name="T84" fmla="*/ 0 w 1378"/>
              <a:gd name="T85" fmla="*/ 66 h 2789"/>
              <a:gd name="T86" fmla="*/ 6 w 1378"/>
              <a:gd name="T87" fmla="*/ 33 h 2789"/>
              <a:gd name="T88" fmla="*/ 28 w 1378"/>
              <a:gd name="T89" fmla="*/ 9 h 2789"/>
              <a:gd name="T90" fmla="*/ 59 w 1378"/>
              <a:gd name="T91" fmla="*/ 0 h 2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78" h="2789">
                <a:moveTo>
                  <a:pt x="59" y="0"/>
                </a:moveTo>
                <a:lnTo>
                  <a:pt x="75" y="3"/>
                </a:lnTo>
                <a:lnTo>
                  <a:pt x="91" y="10"/>
                </a:lnTo>
                <a:lnTo>
                  <a:pt x="134" y="38"/>
                </a:lnTo>
                <a:lnTo>
                  <a:pt x="176" y="69"/>
                </a:lnTo>
                <a:lnTo>
                  <a:pt x="220" y="102"/>
                </a:lnTo>
                <a:lnTo>
                  <a:pt x="265" y="136"/>
                </a:lnTo>
                <a:lnTo>
                  <a:pt x="312" y="174"/>
                </a:lnTo>
                <a:lnTo>
                  <a:pt x="359" y="215"/>
                </a:lnTo>
                <a:lnTo>
                  <a:pt x="406" y="258"/>
                </a:lnTo>
                <a:lnTo>
                  <a:pt x="455" y="302"/>
                </a:lnTo>
                <a:lnTo>
                  <a:pt x="503" y="350"/>
                </a:lnTo>
                <a:lnTo>
                  <a:pt x="552" y="401"/>
                </a:lnTo>
                <a:lnTo>
                  <a:pt x="600" y="455"/>
                </a:lnTo>
                <a:lnTo>
                  <a:pt x="649" y="512"/>
                </a:lnTo>
                <a:lnTo>
                  <a:pt x="697" y="571"/>
                </a:lnTo>
                <a:lnTo>
                  <a:pt x="744" y="634"/>
                </a:lnTo>
                <a:lnTo>
                  <a:pt x="792" y="699"/>
                </a:lnTo>
                <a:lnTo>
                  <a:pt x="839" y="768"/>
                </a:lnTo>
                <a:lnTo>
                  <a:pt x="884" y="839"/>
                </a:lnTo>
                <a:lnTo>
                  <a:pt x="928" y="913"/>
                </a:lnTo>
                <a:lnTo>
                  <a:pt x="972" y="992"/>
                </a:lnTo>
                <a:lnTo>
                  <a:pt x="1014" y="1073"/>
                </a:lnTo>
                <a:lnTo>
                  <a:pt x="1054" y="1157"/>
                </a:lnTo>
                <a:lnTo>
                  <a:pt x="1093" y="1246"/>
                </a:lnTo>
                <a:lnTo>
                  <a:pt x="1130" y="1338"/>
                </a:lnTo>
                <a:lnTo>
                  <a:pt x="1165" y="1433"/>
                </a:lnTo>
                <a:lnTo>
                  <a:pt x="1198" y="1532"/>
                </a:lnTo>
                <a:lnTo>
                  <a:pt x="1228" y="1634"/>
                </a:lnTo>
                <a:lnTo>
                  <a:pt x="1257" y="1740"/>
                </a:lnTo>
                <a:lnTo>
                  <a:pt x="1283" y="1849"/>
                </a:lnTo>
                <a:lnTo>
                  <a:pt x="1306" y="1963"/>
                </a:lnTo>
                <a:lnTo>
                  <a:pt x="1326" y="2080"/>
                </a:lnTo>
                <a:lnTo>
                  <a:pt x="1343" y="2202"/>
                </a:lnTo>
                <a:lnTo>
                  <a:pt x="1357" y="2327"/>
                </a:lnTo>
                <a:lnTo>
                  <a:pt x="1367" y="2457"/>
                </a:lnTo>
                <a:lnTo>
                  <a:pt x="1375" y="2590"/>
                </a:lnTo>
                <a:lnTo>
                  <a:pt x="1378" y="2728"/>
                </a:lnTo>
                <a:lnTo>
                  <a:pt x="1376" y="2744"/>
                </a:lnTo>
                <a:lnTo>
                  <a:pt x="1370" y="2759"/>
                </a:lnTo>
                <a:lnTo>
                  <a:pt x="1361" y="2772"/>
                </a:lnTo>
                <a:lnTo>
                  <a:pt x="1349" y="2781"/>
                </a:lnTo>
                <a:lnTo>
                  <a:pt x="1334" y="2787"/>
                </a:lnTo>
                <a:lnTo>
                  <a:pt x="1319" y="2789"/>
                </a:lnTo>
                <a:lnTo>
                  <a:pt x="486" y="2789"/>
                </a:lnTo>
                <a:lnTo>
                  <a:pt x="469" y="2787"/>
                </a:lnTo>
                <a:lnTo>
                  <a:pt x="454" y="2780"/>
                </a:lnTo>
                <a:lnTo>
                  <a:pt x="441" y="2769"/>
                </a:lnTo>
                <a:lnTo>
                  <a:pt x="431" y="2754"/>
                </a:lnTo>
                <a:lnTo>
                  <a:pt x="427" y="2737"/>
                </a:lnTo>
                <a:lnTo>
                  <a:pt x="427" y="2720"/>
                </a:lnTo>
                <a:lnTo>
                  <a:pt x="432" y="2686"/>
                </a:lnTo>
                <a:lnTo>
                  <a:pt x="437" y="2647"/>
                </a:lnTo>
                <a:lnTo>
                  <a:pt x="443" y="2603"/>
                </a:lnTo>
                <a:lnTo>
                  <a:pt x="450" y="2553"/>
                </a:lnTo>
                <a:lnTo>
                  <a:pt x="457" y="2498"/>
                </a:lnTo>
                <a:lnTo>
                  <a:pt x="463" y="2437"/>
                </a:lnTo>
                <a:lnTo>
                  <a:pt x="469" y="2373"/>
                </a:lnTo>
                <a:lnTo>
                  <a:pt x="474" y="2305"/>
                </a:lnTo>
                <a:lnTo>
                  <a:pt x="479" y="2232"/>
                </a:lnTo>
                <a:lnTo>
                  <a:pt x="483" y="2157"/>
                </a:lnTo>
                <a:lnTo>
                  <a:pt x="487" y="2078"/>
                </a:lnTo>
                <a:lnTo>
                  <a:pt x="489" y="1996"/>
                </a:lnTo>
                <a:lnTo>
                  <a:pt x="490" y="1911"/>
                </a:lnTo>
                <a:lnTo>
                  <a:pt x="490" y="1824"/>
                </a:lnTo>
                <a:lnTo>
                  <a:pt x="488" y="1736"/>
                </a:lnTo>
                <a:lnTo>
                  <a:pt x="484" y="1644"/>
                </a:lnTo>
                <a:lnTo>
                  <a:pt x="479" y="1552"/>
                </a:lnTo>
                <a:lnTo>
                  <a:pt x="472" y="1458"/>
                </a:lnTo>
                <a:lnTo>
                  <a:pt x="462" y="1363"/>
                </a:lnTo>
                <a:lnTo>
                  <a:pt x="449" y="1267"/>
                </a:lnTo>
                <a:lnTo>
                  <a:pt x="435" y="1173"/>
                </a:lnTo>
                <a:lnTo>
                  <a:pt x="418" y="1077"/>
                </a:lnTo>
                <a:lnTo>
                  <a:pt x="398" y="981"/>
                </a:lnTo>
                <a:lnTo>
                  <a:pt x="376" y="885"/>
                </a:lnTo>
                <a:lnTo>
                  <a:pt x="350" y="791"/>
                </a:lnTo>
                <a:lnTo>
                  <a:pt x="321" y="697"/>
                </a:lnTo>
                <a:lnTo>
                  <a:pt x="289" y="605"/>
                </a:lnTo>
                <a:lnTo>
                  <a:pt x="252" y="515"/>
                </a:lnTo>
                <a:lnTo>
                  <a:pt x="212" y="426"/>
                </a:lnTo>
                <a:lnTo>
                  <a:pt x="169" y="340"/>
                </a:lnTo>
                <a:lnTo>
                  <a:pt x="120" y="257"/>
                </a:lnTo>
                <a:lnTo>
                  <a:pt x="68" y="175"/>
                </a:lnTo>
                <a:lnTo>
                  <a:pt x="12" y="97"/>
                </a:lnTo>
                <a:lnTo>
                  <a:pt x="4" y="82"/>
                </a:lnTo>
                <a:lnTo>
                  <a:pt x="0" y="66"/>
                </a:lnTo>
                <a:lnTo>
                  <a:pt x="0" y="50"/>
                </a:lnTo>
                <a:lnTo>
                  <a:pt x="6" y="33"/>
                </a:lnTo>
                <a:lnTo>
                  <a:pt x="15" y="19"/>
                </a:lnTo>
                <a:lnTo>
                  <a:pt x="28" y="9"/>
                </a:lnTo>
                <a:lnTo>
                  <a:pt x="43" y="3"/>
                </a:lnTo>
                <a:lnTo>
                  <a:pt x="59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5" name="Freeform 52"/>
          <p:cNvSpPr>
            <a:spLocks/>
          </p:cNvSpPr>
          <p:nvPr/>
        </p:nvSpPr>
        <p:spPr bwMode="auto">
          <a:xfrm rot="454810">
            <a:off x="3192306" y="6270402"/>
            <a:ext cx="47273" cy="96149"/>
          </a:xfrm>
          <a:custGeom>
            <a:avLst/>
            <a:gdLst>
              <a:gd name="T0" fmla="*/ 34 w 654"/>
              <a:gd name="T1" fmla="*/ 1 h 1321"/>
              <a:gd name="T2" fmla="*/ 72 w 654"/>
              <a:gd name="T3" fmla="*/ 25 h 1321"/>
              <a:gd name="T4" fmla="*/ 134 w 654"/>
              <a:gd name="T5" fmla="*/ 72 h 1321"/>
              <a:gd name="T6" fmla="*/ 199 w 654"/>
              <a:gd name="T7" fmla="*/ 129 h 1321"/>
              <a:gd name="T8" fmla="*/ 267 w 654"/>
              <a:gd name="T9" fmla="*/ 196 h 1321"/>
              <a:gd name="T10" fmla="*/ 333 w 654"/>
              <a:gd name="T11" fmla="*/ 275 h 1321"/>
              <a:gd name="T12" fmla="*/ 398 w 654"/>
              <a:gd name="T13" fmla="*/ 366 h 1321"/>
              <a:gd name="T14" fmla="*/ 460 w 654"/>
              <a:gd name="T15" fmla="*/ 469 h 1321"/>
              <a:gd name="T16" fmla="*/ 516 w 654"/>
              <a:gd name="T17" fmla="*/ 586 h 1321"/>
              <a:gd name="T18" fmla="*/ 565 w 654"/>
              <a:gd name="T19" fmla="*/ 716 h 1321"/>
              <a:gd name="T20" fmla="*/ 605 w 654"/>
              <a:gd name="T21" fmla="*/ 861 h 1321"/>
              <a:gd name="T22" fmla="*/ 634 w 654"/>
              <a:gd name="T23" fmla="*/ 1022 h 1321"/>
              <a:gd name="T24" fmla="*/ 651 w 654"/>
              <a:gd name="T25" fmla="*/ 1199 h 1321"/>
              <a:gd name="T26" fmla="*/ 651 w 654"/>
              <a:gd name="T27" fmla="*/ 1304 h 1321"/>
              <a:gd name="T28" fmla="*/ 636 w 654"/>
              <a:gd name="T29" fmla="*/ 1319 h 1321"/>
              <a:gd name="T30" fmla="*/ 230 w 654"/>
              <a:gd name="T31" fmla="*/ 1321 h 1321"/>
              <a:gd name="T32" fmla="*/ 215 w 654"/>
              <a:gd name="T33" fmla="*/ 1317 h 1321"/>
              <a:gd name="T34" fmla="*/ 203 w 654"/>
              <a:gd name="T35" fmla="*/ 1302 h 1321"/>
              <a:gd name="T36" fmla="*/ 206 w 654"/>
              <a:gd name="T37" fmla="*/ 1266 h 1321"/>
              <a:gd name="T38" fmla="*/ 214 w 654"/>
              <a:gd name="T39" fmla="*/ 1203 h 1321"/>
              <a:gd name="T40" fmla="*/ 222 w 654"/>
              <a:gd name="T41" fmla="*/ 1120 h 1321"/>
              <a:gd name="T42" fmla="*/ 229 w 654"/>
              <a:gd name="T43" fmla="*/ 1021 h 1321"/>
              <a:gd name="T44" fmla="*/ 232 w 654"/>
              <a:gd name="T45" fmla="*/ 910 h 1321"/>
              <a:gd name="T46" fmla="*/ 230 w 654"/>
              <a:gd name="T47" fmla="*/ 790 h 1321"/>
              <a:gd name="T48" fmla="*/ 220 w 654"/>
              <a:gd name="T49" fmla="*/ 662 h 1321"/>
              <a:gd name="T50" fmla="*/ 202 w 654"/>
              <a:gd name="T51" fmla="*/ 533 h 1321"/>
              <a:gd name="T52" fmla="*/ 174 w 654"/>
              <a:gd name="T53" fmla="*/ 402 h 1321"/>
              <a:gd name="T54" fmla="*/ 133 w 654"/>
              <a:gd name="T55" fmla="*/ 276 h 1321"/>
              <a:gd name="T56" fmla="*/ 77 w 654"/>
              <a:gd name="T57" fmla="*/ 156 h 1321"/>
              <a:gd name="T58" fmla="*/ 6 w 654"/>
              <a:gd name="T59" fmla="*/ 46 h 1321"/>
              <a:gd name="T60" fmla="*/ 0 w 654"/>
              <a:gd name="T61" fmla="*/ 28 h 1321"/>
              <a:gd name="T62" fmla="*/ 7 w 654"/>
              <a:gd name="T63" fmla="*/ 10 h 1321"/>
              <a:gd name="T64" fmla="*/ 24 w 654"/>
              <a:gd name="T65" fmla="*/ 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54" h="1321">
                <a:moveTo>
                  <a:pt x="24" y="0"/>
                </a:moveTo>
                <a:lnTo>
                  <a:pt x="34" y="1"/>
                </a:lnTo>
                <a:lnTo>
                  <a:pt x="43" y="5"/>
                </a:lnTo>
                <a:lnTo>
                  <a:pt x="72" y="25"/>
                </a:lnTo>
                <a:lnTo>
                  <a:pt x="103" y="47"/>
                </a:lnTo>
                <a:lnTo>
                  <a:pt x="134" y="72"/>
                </a:lnTo>
                <a:lnTo>
                  <a:pt x="166" y="99"/>
                </a:lnTo>
                <a:lnTo>
                  <a:pt x="199" y="129"/>
                </a:lnTo>
                <a:lnTo>
                  <a:pt x="232" y="160"/>
                </a:lnTo>
                <a:lnTo>
                  <a:pt x="267" y="196"/>
                </a:lnTo>
                <a:lnTo>
                  <a:pt x="300" y="234"/>
                </a:lnTo>
                <a:lnTo>
                  <a:pt x="333" y="275"/>
                </a:lnTo>
                <a:lnTo>
                  <a:pt x="366" y="319"/>
                </a:lnTo>
                <a:lnTo>
                  <a:pt x="398" y="366"/>
                </a:lnTo>
                <a:lnTo>
                  <a:pt x="430" y="415"/>
                </a:lnTo>
                <a:lnTo>
                  <a:pt x="460" y="469"/>
                </a:lnTo>
                <a:lnTo>
                  <a:pt x="489" y="526"/>
                </a:lnTo>
                <a:lnTo>
                  <a:pt x="516" y="586"/>
                </a:lnTo>
                <a:lnTo>
                  <a:pt x="541" y="649"/>
                </a:lnTo>
                <a:lnTo>
                  <a:pt x="565" y="716"/>
                </a:lnTo>
                <a:lnTo>
                  <a:pt x="587" y="787"/>
                </a:lnTo>
                <a:lnTo>
                  <a:pt x="605" y="861"/>
                </a:lnTo>
                <a:lnTo>
                  <a:pt x="621" y="940"/>
                </a:lnTo>
                <a:lnTo>
                  <a:pt x="634" y="1022"/>
                </a:lnTo>
                <a:lnTo>
                  <a:pt x="644" y="1108"/>
                </a:lnTo>
                <a:lnTo>
                  <a:pt x="651" y="1199"/>
                </a:lnTo>
                <a:lnTo>
                  <a:pt x="654" y="1294"/>
                </a:lnTo>
                <a:lnTo>
                  <a:pt x="651" y="1304"/>
                </a:lnTo>
                <a:lnTo>
                  <a:pt x="646" y="1313"/>
                </a:lnTo>
                <a:lnTo>
                  <a:pt x="636" y="1319"/>
                </a:lnTo>
                <a:lnTo>
                  <a:pt x="625" y="1321"/>
                </a:lnTo>
                <a:lnTo>
                  <a:pt x="230" y="1321"/>
                </a:lnTo>
                <a:lnTo>
                  <a:pt x="222" y="1320"/>
                </a:lnTo>
                <a:lnTo>
                  <a:pt x="215" y="1317"/>
                </a:lnTo>
                <a:lnTo>
                  <a:pt x="209" y="1312"/>
                </a:lnTo>
                <a:lnTo>
                  <a:pt x="203" y="1302"/>
                </a:lnTo>
                <a:lnTo>
                  <a:pt x="203" y="1290"/>
                </a:lnTo>
                <a:lnTo>
                  <a:pt x="206" y="1266"/>
                </a:lnTo>
                <a:lnTo>
                  <a:pt x="210" y="1237"/>
                </a:lnTo>
                <a:lnTo>
                  <a:pt x="214" y="1203"/>
                </a:lnTo>
                <a:lnTo>
                  <a:pt x="218" y="1163"/>
                </a:lnTo>
                <a:lnTo>
                  <a:pt x="222" y="1120"/>
                </a:lnTo>
                <a:lnTo>
                  <a:pt x="226" y="1072"/>
                </a:lnTo>
                <a:lnTo>
                  <a:pt x="229" y="1021"/>
                </a:lnTo>
                <a:lnTo>
                  <a:pt x="231" y="967"/>
                </a:lnTo>
                <a:lnTo>
                  <a:pt x="232" y="910"/>
                </a:lnTo>
                <a:lnTo>
                  <a:pt x="231" y="851"/>
                </a:lnTo>
                <a:lnTo>
                  <a:pt x="230" y="790"/>
                </a:lnTo>
                <a:lnTo>
                  <a:pt x="226" y="727"/>
                </a:lnTo>
                <a:lnTo>
                  <a:pt x="220" y="662"/>
                </a:lnTo>
                <a:lnTo>
                  <a:pt x="213" y="597"/>
                </a:lnTo>
                <a:lnTo>
                  <a:pt x="202" y="533"/>
                </a:lnTo>
                <a:lnTo>
                  <a:pt x="189" y="468"/>
                </a:lnTo>
                <a:lnTo>
                  <a:pt x="174" y="402"/>
                </a:lnTo>
                <a:lnTo>
                  <a:pt x="155" y="339"/>
                </a:lnTo>
                <a:lnTo>
                  <a:pt x="133" y="276"/>
                </a:lnTo>
                <a:lnTo>
                  <a:pt x="107" y="216"/>
                </a:lnTo>
                <a:lnTo>
                  <a:pt x="77" y="156"/>
                </a:lnTo>
                <a:lnTo>
                  <a:pt x="43" y="100"/>
                </a:lnTo>
                <a:lnTo>
                  <a:pt x="6" y="46"/>
                </a:lnTo>
                <a:lnTo>
                  <a:pt x="1" y="37"/>
                </a:lnTo>
                <a:lnTo>
                  <a:pt x="0" y="28"/>
                </a:lnTo>
                <a:lnTo>
                  <a:pt x="2" y="18"/>
                </a:lnTo>
                <a:lnTo>
                  <a:pt x="7" y="10"/>
                </a:lnTo>
                <a:lnTo>
                  <a:pt x="15" y="3"/>
                </a:lnTo>
                <a:lnTo>
                  <a:pt x="24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53"/>
          <p:cNvSpPr>
            <a:spLocks/>
          </p:cNvSpPr>
          <p:nvPr/>
        </p:nvSpPr>
        <p:spPr bwMode="auto">
          <a:xfrm rot="454810">
            <a:off x="3343972" y="6254792"/>
            <a:ext cx="65701" cy="133006"/>
          </a:xfrm>
          <a:custGeom>
            <a:avLst/>
            <a:gdLst>
              <a:gd name="T0" fmla="*/ 880 w 901"/>
              <a:gd name="T1" fmla="*/ 3 h 1821"/>
              <a:gd name="T2" fmla="*/ 898 w 901"/>
              <a:gd name="T3" fmla="*/ 23 h 1821"/>
              <a:gd name="T4" fmla="*/ 899 w 901"/>
              <a:gd name="T5" fmla="*/ 50 h 1821"/>
              <a:gd name="T6" fmla="*/ 849 w 901"/>
              <a:gd name="T7" fmla="*/ 125 h 1821"/>
              <a:gd name="T8" fmla="*/ 771 w 901"/>
              <a:gd name="T9" fmla="*/ 259 h 1821"/>
              <a:gd name="T10" fmla="*/ 710 w 901"/>
              <a:gd name="T11" fmla="*/ 401 h 1821"/>
              <a:gd name="T12" fmla="*/ 663 w 901"/>
              <a:gd name="T13" fmla="*/ 550 h 1821"/>
              <a:gd name="T14" fmla="*/ 627 w 901"/>
              <a:gd name="T15" fmla="*/ 702 h 1821"/>
              <a:gd name="T16" fmla="*/ 603 w 901"/>
              <a:gd name="T17" fmla="*/ 855 h 1821"/>
              <a:gd name="T18" fmla="*/ 588 w 901"/>
              <a:gd name="T19" fmla="*/ 1006 h 1821"/>
              <a:gd name="T20" fmla="*/ 581 w 901"/>
              <a:gd name="T21" fmla="*/ 1153 h 1821"/>
              <a:gd name="T22" fmla="*/ 581 w 901"/>
              <a:gd name="T23" fmla="*/ 1292 h 1821"/>
              <a:gd name="T24" fmla="*/ 585 w 901"/>
              <a:gd name="T25" fmla="*/ 1420 h 1821"/>
              <a:gd name="T26" fmla="*/ 593 w 901"/>
              <a:gd name="T27" fmla="*/ 1536 h 1821"/>
              <a:gd name="T28" fmla="*/ 603 w 901"/>
              <a:gd name="T29" fmla="*/ 1636 h 1821"/>
              <a:gd name="T30" fmla="*/ 612 w 901"/>
              <a:gd name="T31" fmla="*/ 1717 h 1821"/>
              <a:gd name="T32" fmla="*/ 621 w 901"/>
              <a:gd name="T33" fmla="*/ 1776 h 1821"/>
              <a:gd name="T34" fmla="*/ 618 w 901"/>
              <a:gd name="T35" fmla="*/ 1799 h 1821"/>
              <a:gd name="T36" fmla="*/ 604 w 901"/>
              <a:gd name="T37" fmla="*/ 1815 h 1821"/>
              <a:gd name="T38" fmla="*/ 583 w 901"/>
              <a:gd name="T39" fmla="*/ 1821 h 1821"/>
              <a:gd name="T40" fmla="*/ 29 w 901"/>
              <a:gd name="T41" fmla="*/ 1820 h 1821"/>
              <a:gd name="T42" fmla="*/ 11 w 901"/>
              <a:gd name="T43" fmla="*/ 1810 h 1821"/>
              <a:gd name="T44" fmla="*/ 0 w 901"/>
              <a:gd name="T45" fmla="*/ 1782 h 1821"/>
              <a:gd name="T46" fmla="*/ 10 w 901"/>
              <a:gd name="T47" fmla="*/ 1570 h 1821"/>
              <a:gd name="T48" fmla="*/ 32 w 901"/>
              <a:gd name="T49" fmla="*/ 1372 h 1821"/>
              <a:gd name="T50" fmla="*/ 66 w 901"/>
              <a:gd name="T51" fmla="*/ 1191 h 1821"/>
              <a:gd name="T52" fmla="*/ 110 w 901"/>
              <a:gd name="T53" fmla="*/ 1023 h 1821"/>
              <a:gd name="T54" fmla="*/ 164 w 901"/>
              <a:gd name="T55" fmla="*/ 870 h 1821"/>
              <a:gd name="T56" fmla="*/ 224 w 901"/>
              <a:gd name="T57" fmla="*/ 729 h 1821"/>
              <a:gd name="T58" fmla="*/ 290 w 901"/>
              <a:gd name="T59" fmla="*/ 601 h 1821"/>
              <a:gd name="T60" fmla="*/ 362 w 901"/>
              <a:gd name="T61" fmla="*/ 486 h 1821"/>
              <a:gd name="T62" fmla="*/ 436 w 901"/>
              <a:gd name="T63" fmla="*/ 383 h 1821"/>
              <a:gd name="T64" fmla="*/ 513 w 901"/>
              <a:gd name="T65" fmla="*/ 291 h 1821"/>
              <a:gd name="T66" fmla="*/ 589 w 901"/>
              <a:gd name="T67" fmla="*/ 211 h 1821"/>
              <a:gd name="T68" fmla="*/ 665 w 901"/>
              <a:gd name="T69" fmla="*/ 140 h 1821"/>
              <a:gd name="T70" fmla="*/ 738 w 901"/>
              <a:gd name="T71" fmla="*/ 79 h 1821"/>
              <a:gd name="T72" fmla="*/ 807 w 901"/>
              <a:gd name="T73" fmla="*/ 28 h 1821"/>
              <a:gd name="T74" fmla="*/ 854 w 901"/>
              <a:gd name="T75" fmla="*/ 0 h 1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01" h="1821">
                <a:moveTo>
                  <a:pt x="867" y="0"/>
                </a:moveTo>
                <a:lnTo>
                  <a:pt x="880" y="3"/>
                </a:lnTo>
                <a:lnTo>
                  <a:pt x="891" y="12"/>
                </a:lnTo>
                <a:lnTo>
                  <a:pt x="898" y="23"/>
                </a:lnTo>
                <a:lnTo>
                  <a:pt x="901" y="36"/>
                </a:lnTo>
                <a:lnTo>
                  <a:pt x="899" y="50"/>
                </a:lnTo>
                <a:lnTo>
                  <a:pt x="893" y="63"/>
                </a:lnTo>
                <a:lnTo>
                  <a:pt x="849" y="125"/>
                </a:lnTo>
                <a:lnTo>
                  <a:pt x="807" y="190"/>
                </a:lnTo>
                <a:lnTo>
                  <a:pt x="771" y="259"/>
                </a:lnTo>
                <a:lnTo>
                  <a:pt x="739" y="329"/>
                </a:lnTo>
                <a:lnTo>
                  <a:pt x="710" y="401"/>
                </a:lnTo>
                <a:lnTo>
                  <a:pt x="685" y="475"/>
                </a:lnTo>
                <a:lnTo>
                  <a:pt x="663" y="550"/>
                </a:lnTo>
                <a:lnTo>
                  <a:pt x="643" y="626"/>
                </a:lnTo>
                <a:lnTo>
                  <a:pt x="627" y="702"/>
                </a:lnTo>
                <a:lnTo>
                  <a:pt x="613" y="779"/>
                </a:lnTo>
                <a:lnTo>
                  <a:pt x="603" y="855"/>
                </a:lnTo>
                <a:lnTo>
                  <a:pt x="594" y="931"/>
                </a:lnTo>
                <a:lnTo>
                  <a:pt x="588" y="1006"/>
                </a:lnTo>
                <a:lnTo>
                  <a:pt x="584" y="1081"/>
                </a:lnTo>
                <a:lnTo>
                  <a:pt x="581" y="1153"/>
                </a:lnTo>
                <a:lnTo>
                  <a:pt x="580" y="1224"/>
                </a:lnTo>
                <a:lnTo>
                  <a:pt x="581" y="1292"/>
                </a:lnTo>
                <a:lnTo>
                  <a:pt x="583" y="1357"/>
                </a:lnTo>
                <a:lnTo>
                  <a:pt x="585" y="1420"/>
                </a:lnTo>
                <a:lnTo>
                  <a:pt x="589" y="1480"/>
                </a:lnTo>
                <a:lnTo>
                  <a:pt x="593" y="1536"/>
                </a:lnTo>
                <a:lnTo>
                  <a:pt x="598" y="1588"/>
                </a:lnTo>
                <a:lnTo>
                  <a:pt x="603" y="1636"/>
                </a:lnTo>
                <a:lnTo>
                  <a:pt x="608" y="1678"/>
                </a:lnTo>
                <a:lnTo>
                  <a:pt x="612" y="1717"/>
                </a:lnTo>
                <a:lnTo>
                  <a:pt x="617" y="1750"/>
                </a:lnTo>
                <a:lnTo>
                  <a:pt x="621" y="1776"/>
                </a:lnTo>
                <a:lnTo>
                  <a:pt x="621" y="1788"/>
                </a:lnTo>
                <a:lnTo>
                  <a:pt x="618" y="1799"/>
                </a:lnTo>
                <a:lnTo>
                  <a:pt x="612" y="1808"/>
                </a:lnTo>
                <a:lnTo>
                  <a:pt x="604" y="1815"/>
                </a:lnTo>
                <a:lnTo>
                  <a:pt x="594" y="1820"/>
                </a:lnTo>
                <a:lnTo>
                  <a:pt x="583" y="1821"/>
                </a:lnTo>
                <a:lnTo>
                  <a:pt x="39" y="1821"/>
                </a:lnTo>
                <a:lnTo>
                  <a:pt x="29" y="1820"/>
                </a:lnTo>
                <a:lnTo>
                  <a:pt x="19" y="1817"/>
                </a:lnTo>
                <a:lnTo>
                  <a:pt x="11" y="1810"/>
                </a:lnTo>
                <a:lnTo>
                  <a:pt x="3" y="1798"/>
                </a:lnTo>
                <a:lnTo>
                  <a:pt x="0" y="1782"/>
                </a:lnTo>
                <a:lnTo>
                  <a:pt x="3" y="1674"/>
                </a:lnTo>
                <a:lnTo>
                  <a:pt x="10" y="1570"/>
                </a:lnTo>
                <a:lnTo>
                  <a:pt x="19" y="1469"/>
                </a:lnTo>
                <a:lnTo>
                  <a:pt x="32" y="1372"/>
                </a:lnTo>
                <a:lnTo>
                  <a:pt x="48" y="1280"/>
                </a:lnTo>
                <a:lnTo>
                  <a:pt x="66" y="1191"/>
                </a:lnTo>
                <a:lnTo>
                  <a:pt x="87" y="1105"/>
                </a:lnTo>
                <a:lnTo>
                  <a:pt x="110" y="1023"/>
                </a:lnTo>
                <a:lnTo>
                  <a:pt x="135" y="944"/>
                </a:lnTo>
                <a:lnTo>
                  <a:pt x="164" y="870"/>
                </a:lnTo>
                <a:lnTo>
                  <a:pt x="193" y="797"/>
                </a:lnTo>
                <a:lnTo>
                  <a:pt x="224" y="729"/>
                </a:lnTo>
                <a:lnTo>
                  <a:pt x="256" y="664"/>
                </a:lnTo>
                <a:lnTo>
                  <a:pt x="290" y="601"/>
                </a:lnTo>
                <a:lnTo>
                  <a:pt x="325" y="542"/>
                </a:lnTo>
                <a:lnTo>
                  <a:pt x="362" y="486"/>
                </a:lnTo>
                <a:lnTo>
                  <a:pt x="399" y="433"/>
                </a:lnTo>
                <a:lnTo>
                  <a:pt x="436" y="383"/>
                </a:lnTo>
                <a:lnTo>
                  <a:pt x="474" y="336"/>
                </a:lnTo>
                <a:lnTo>
                  <a:pt x="513" y="291"/>
                </a:lnTo>
                <a:lnTo>
                  <a:pt x="551" y="249"/>
                </a:lnTo>
                <a:lnTo>
                  <a:pt x="589" y="211"/>
                </a:lnTo>
                <a:lnTo>
                  <a:pt x="627" y="174"/>
                </a:lnTo>
                <a:lnTo>
                  <a:pt x="665" y="140"/>
                </a:lnTo>
                <a:lnTo>
                  <a:pt x="702" y="109"/>
                </a:lnTo>
                <a:lnTo>
                  <a:pt x="738" y="79"/>
                </a:lnTo>
                <a:lnTo>
                  <a:pt x="773" y="53"/>
                </a:lnTo>
                <a:lnTo>
                  <a:pt x="807" y="28"/>
                </a:lnTo>
                <a:lnTo>
                  <a:pt x="841" y="6"/>
                </a:lnTo>
                <a:lnTo>
                  <a:pt x="854" y="0"/>
                </a:lnTo>
                <a:lnTo>
                  <a:pt x="867" y="0"/>
                </a:lnTo>
                <a:close/>
              </a:path>
            </a:pathLst>
          </a:custGeom>
          <a:solidFill>
            <a:srgbClr val="9FBB3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Bahnschrift SemiCondensed" panose="020B05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415263" y="2358596"/>
            <a:ext cx="1296000" cy="1172576"/>
            <a:chOff x="415263" y="2358596"/>
            <a:chExt cx="1296000" cy="1172576"/>
          </a:xfrm>
        </p:grpSpPr>
        <p:sp>
          <p:nvSpPr>
            <p:cNvPr id="28" name="타원 27"/>
            <p:cNvSpPr/>
            <p:nvPr/>
          </p:nvSpPr>
          <p:spPr>
            <a:xfrm>
              <a:off x="415263" y="2358596"/>
              <a:ext cx="1296000" cy="11725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7429" y="2713948"/>
              <a:ext cx="1119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Listening</a:t>
              </a:r>
              <a:endParaRPr lang="ko-KR" altLang="en-US" sz="2000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2832752" y="1436529"/>
            <a:ext cx="1242966" cy="1058863"/>
            <a:chOff x="2832752" y="1436529"/>
            <a:chExt cx="1242966" cy="1058863"/>
          </a:xfrm>
        </p:grpSpPr>
        <p:sp>
          <p:nvSpPr>
            <p:cNvPr id="34" name="타원 33"/>
            <p:cNvSpPr/>
            <p:nvPr/>
          </p:nvSpPr>
          <p:spPr>
            <a:xfrm>
              <a:off x="2832752" y="1436529"/>
              <a:ext cx="1224000" cy="1058863"/>
            </a:xfrm>
            <a:prstGeom prst="ellipse">
              <a:avLst/>
            </a:prstGeom>
            <a:solidFill>
              <a:srgbClr val="B9D35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56257" y="1696316"/>
              <a:ext cx="1119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Writing</a:t>
              </a:r>
              <a:endParaRPr lang="ko-KR" altLang="en-US" sz="2400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1078553" y="1495927"/>
            <a:ext cx="1172576" cy="1172576"/>
            <a:chOff x="1078553" y="1495927"/>
            <a:chExt cx="1172576" cy="1172576"/>
          </a:xfrm>
        </p:grpSpPr>
        <p:sp>
          <p:nvSpPr>
            <p:cNvPr id="32" name="타원 31"/>
            <p:cNvSpPr/>
            <p:nvPr/>
          </p:nvSpPr>
          <p:spPr>
            <a:xfrm>
              <a:off x="1078553" y="1495927"/>
              <a:ext cx="1172576" cy="1172576"/>
            </a:xfrm>
            <a:prstGeom prst="ellipse">
              <a:avLst/>
            </a:prstGeom>
            <a:solidFill>
              <a:srgbClr val="7A91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18309" y="1827917"/>
              <a:ext cx="1119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Speaking</a:t>
              </a:r>
              <a:endParaRPr lang="ko-KR" altLang="en-US" sz="2000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81752" y="4415673"/>
            <a:ext cx="1224000" cy="1127923"/>
            <a:chOff x="281752" y="4415673"/>
            <a:chExt cx="1224000" cy="1127923"/>
          </a:xfrm>
        </p:grpSpPr>
        <p:sp>
          <p:nvSpPr>
            <p:cNvPr id="40" name="타원 39"/>
            <p:cNvSpPr/>
            <p:nvPr/>
          </p:nvSpPr>
          <p:spPr>
            <a:xfrm>
              <a:off x="281752" y="4415673"/>
              <a:ext cx="1224000" cy="1127923"/>
            </a:xfrm>
            <a:prstGeom prst="ellipse">
              <a:avLst/>
            </a:prstGeom>
            <a:solidFill>
              <a:srgbClr val="7A91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5569" y="4761944"/>
              <a:ext cx="11194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Phonics</a:t>
              </a:r>
              <a:endParaRPr lang="ko-KR" altLang="en-US" sz="2200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499889" y="3404901"/>
            <a:ext cx="1584000" cy="1152000"/>
            <a:chOff x="499889" y="3404901"/>
            <a:chExt cx="1584000" cy="1152000"/>
          </a:xfrm>
        </p:grpSpPr>
        <p:sp>
          <p:nvSpPr>
            <p:cNvPr id="16" name="타원 15"/>
            <p:cNvSpPr/>
            <p:nvPr/>
          </p:nvSpPr>
          <p:spPr>
            <a:xfrm>
              <a:off x="499889" y="3404901"/>
              <a:ext cx="1584000" cy="1152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altLang="ko-KR" sz="13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8129" y="3632825"/>
              <a:ext cx="1232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Elementary</a:t>
              </a:r>
            </a:p>
            <a:p>
              <a:pPr algn="ctr"/>
              <a:r>
                <a:rPr lang="en-US" altLang="ko-KR" dirty="0" err="1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Coursebok</a:t>
              </a:r>
              <a:endParaRPr lang="ko-KR" altLang="en-US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1707767" y="898128"/>
            <a:ext cx="1512000" cy="1044000"/>
            <a:chOff x="1707767" y="898128"/>
            <a:chExt cx="1512000" cy="1044000"/>
          </a:xfrm>
        </p:grpSpPr>
        <p:sp>
          <p:nvSpPr>
            <p:cNvPr id="35" name="타원 34"/>
            <p:cNvSpPr/>
            <p:nvPr/>
          </p:nvSpPr>
          <p:spPr>
            <a:xfrm>
              <a:off x="1707767" y="898128"/>
              <a:ext cx="1512000" cy="1044000"/>
            </a:xfrm>
            <a:prstGeom prst="ellipse">
              <a:avLst/>
            </a:prstGeom>
            <a:solidFill>
              <a:srgbClr val="9FBB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3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43205" y="1111782"/>
              <a:ext cx="12933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ko-KR" sz="20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Adult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ko-KR" dirty="0" err="1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Coursebook</a:t>
              </a:r>
              <a:endParaRPr lang="ko-KR" altLang="en-US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3475196" y="4491488"/>
            <a:ext cx="1252705" cy="1188000"/>
            <a:chOff x="3475196" y="4491488"/>
            <a:chExt cx="1252705" cy="1188000"/>
          </a:xfrm>
        </p:grpSpPr>
        <p:sp>
          <p:nvSpPr>
            <p:cNvPr id="12" name="타원 11"/>
            <p:cNvSpPr/>
            <p:nvPr/>
          </p:nvSpPr>
          <p:spPr>
            <a:xfrm>
              <a:off x="3475196" y="4491488"/>
              <a:ext cx="1249079" cy="1188000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8440" y="4860545"/>
              <a:ext cx="111946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1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Readers</a:t>
              </a:r>
              <a:endParaRPr lang="ko-KR" altLang="en-US" sz="2100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3132436" y="3394511"/>
            <a:ext cx="1385886" cy="1224000"/>
            <a:chOff x="3132436" y="3394511"/>
            <a:chExt cx="1385886" cy="1224000"/>
          </a:xfrm>
        </p:grpSpPr>
        <p:sp>
          <p:nvSpPr>
            <p:cNvPr id="14" name="타원 13"/>
            <p:cNvSpPr/>
            <p:nvPr/>
          </p:nvSpPr>
          <p:spPr>
            <a:xfrm>
              <a:off x="3132436" y="3394511"/>
              <a:ext cx="1385886" cy="1224000"/>
            </a:xfrm>
            <a:prstGeom prst="ellipse">
              <a:avLst/>
            </a:prstGeom>
            <a:solidFill>
              <a:srgbClr val="91AC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84026" y="3768861"/>
              <a:ext cx="111946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3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Reading</a:t>
              </a:r>
              <a:endParaRPr lang="ko-KR" altLang="en-US" sz="2300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2395374" y="2325972"/>
            <a:ext cx="2232000" cy="1152000"/>
            <a:chOff x="2395374" y="2325972"/>
            <a:chExt cx="2232000" cy="1152000"/>
          </a:xfrm>
        </p:grpSpPr>
        <p:sp>
          <p:nvSpPr>
            <p:cNvPr id="30" name="타원 29"/>
            <p:cNvSpPr/>
            <p:nvPr/>
          </p:nvSpPr>
          <p:spPr>
            <a:xfrm>
              <a:off x="2395374" y="2325972"/>
              <a:ext cx="2232000" cy="1152000"/>
            </a:xfrm>
            <a:prstGeom prst="ellipse">
              <a:avLst/>
            </a:prstGeom>
            <a:solidFill>
              <a:srgbClr val="7A91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ko-KR" altLang="en-US" sz="16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84005" y="2553500"/>
              <a:ext cx="19132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altLang="ko-KR" sz="16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Curriculum</a:t>
              </a:r>
            </a:p>
            <a:p>
              <a:pPr algn="ctr"/>
              <a:r>
                <a:rPr lang="es-ES" altLang="ko-KR" sz="1600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Intergration Reading</a:t>
              </a: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1460928" y="2569274"/>
            <a:ext cx="1242966" cy="1058863"/>
            <a:chOff x="1308528" y="2416874"/>
            <a:chExt cx="1242966" cy="1058863"/>
          </a:xfrm>
        </p:grpSpPr>
        <p:sp>
          <p:nvSpPr>
            <p:cNvPr id="56" name="타원 55"/>
            <p:cNvSpPr/>
            <p:nvPr/>
          </p:nvSpPr>
          <p:spPr>
            <a:xfrm>
              <a:off x="1308528" y="2416874"/>
              <a:ext cx="1224000" cy="1058863"/>
            </a:xfrm>
            <a:prstGeom prst="ellipse">
              <a:avLst/>
            </a:prstGeom>
            <a:solidFill>
              <a:srgbClr val="B9D35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dirty="0">
                <a:latin typeface="Bahnschrift Semi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32033" y="2752861"/>
              <a:ext cx="1119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Grammar</a:t>
              </a:r>
              <a:endParaRPr lang="ko-KR" altLang="en-US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3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00">
        <p14:gallery dir="l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026 -1.78564 " pathEditMode="relative" rAng="0" ptsTypes="AA">
                                      <p:cBhvr>
                                        <p:cTn id="6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제목 1"/>
          <p:cNvSpPr txBox="1">
            <a:spLocks/>
          </p:cNvSpPr>
          <p:nvPr/>
        </p:nvSpPr>
        <p:spPr>
          <a:xfrm>
            <a:off x="346647" y="226727"/>
            <a:ext cx="5738468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▶Exporting ELT content</a:t>
            </a:r>
            <a:endParaRPr lang="ko-KR" altLang="en-US" sz="32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2" descr="수출현황 지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26" y="1205250"/>
            <a:ext cx="9540000" cy="53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제목 1"/>
          <p:cNvSpPr txBox="1">
            <a:spLocks/>
          </p:cNvSpPr>
          <p:nvPr/>
        </p:nvSpPr>
        <p:spPr>
          <a:xfrm>
            <a:off x="2029953" y="1250970"/>
            <a:ext cx="8843073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more than 30 countries area</a:t>
            </a:r>
          </a:p>
          <a:p>
            <a:r>
              <a:rPr lang="en-US" altLang="ko-K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Asia, North and South America, and the Middle East. </a:t>
            </a:r>
            <a:endParaRPr lang="ko-KR" alt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ECB1DC4-4901-4CD4-B058-617C99A3F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"/>
            <a:ext cx="10725665" cy="6858000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9016AE5F-14E5-4732-9F80-2927F71CF25C}"/>
              </a:ext>
            </a:extLst>
          </p:cNvPr>
          <p:cNvSpPr txBox="1">
            <a:spLocks/>
          </p:cNvSpPr>
          <p:nvPr/>
        </p:nvSpPr>
        <p:spPr>
          <a:xfrm>
            <a:off x="156907" y="130092"/>
            <a:ext cx="8843073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more than 30 countries area</a:t>
            </a:r>
          </a:p>
          <a:p>
            <a:r>
              <a:rPr lang="en-US" altLang="ko-KR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Asia, North and South America, and the Middle East. </a:t>
            </a:r>
            <a:endParaRPr lang="ko-KR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999828"/>
            <a:ext cx="1219200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024" y="2642236"/>
            <a:ext cx="11177801" cy="1455232"/>
          </a:xfrm>
          <a:prstGeom prst="roundRect">
            <a:avLst>
              <a:gd name="adj" fmla="val 1733"/>
            </a:avLst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50800" dist="152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lnSpc>
                <a:spcPct val="150000"/>
              </a:lnSpc>
              <a:defRPr/>
            </a:pPr>
            <a:endParaRPr lang="en-US" altLang="ko-KR" sz="2800" b="1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46646" y="226727"/>
            <a:ext cx="7943913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▶</a:t>
            </a:r>
            <a:r>
              <a:rPr lang="en-US" altLang="ko-KR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NE_Build</a:t>
            </a:r>
            <a:r>
              <a:rPr lang="en-US" altLang="ko-K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cs typeface="Calibri" panose="020F0502020204030204" pitchFamily="34" charset="0"/>
              </a:rPr>
              <a:t> &amp; Grow Features</a:t>
            </a:r>
            <a:endParaRPr lang="en-US" altLang="ko-KR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34427" y="3000407"/>
            <a:ext cx="9650794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Teaching through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NE_Build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Grow’s LMS</a:t>
            </a:r>
          </a:p>
        </p:txBody>
      </p:sp>
    </p:spTree>
    <p:extLst>
      <p:ext uri="{BB962C8B-B14F-4D97-AF65-F5344CB8AC3E}">
        <p14:creationId xmlns:p14="http://schemas.microsoft.com/office/powerpoint/2010/main" val="3285571182"/>
      </p:ext>
    </p:extLst>
  </p:cSld>
  <p:clrMapOvr>
    <a:masterClrMapping/>
  </p:clrMapOvr>
  <p:transition advClick="0" advTm="1000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직사각형 98"/>
          <p:cNvSpPr/>
          <p:nvPr/>
        </p:nvSpPr>
        <p:spPr>
          <a:xfrm>
            <a:off x="0" y="-422"/>
            <a:ext cx="12192000" cy="10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sz="7200" kern="0" dirty="0">
              <a:solidFill>
                <a:prstClr val="white"/>
              </a:solidFill>
            </a:endParaRPr>
          </a:p>
        </p:txBody>
      </p:sp>
      <p:sp>
        <p:nvSpPr>
          <p:cNvPr id="392" name="오른쪽 화살표 391"/>
          <p:cNvSpPr/>
          <p:nvPr/>
        </p:nvSpPr>
        <p:spPr>
          <a:xfrm>
            <a:off x="346646" y="3305155"/>
            <a:ext cx="11492929" cy="816190"/>
          </a:xfrm>
          <a:prstGeom prst="rightArrow">
            <a:avLst>
              <a:gd name="adj1" fmla="val 50000"/>
              <a:gd name="adj2" fmla="val 73340"/>
            </a:avLst>
          </a:prstGeom>
          <a:gradFill>
            <a:gsLst>
              <a:gs pos="5000">
                <a:schemeClr val="bg1">
                  <a:lumMod val="95000"/>
                </a:schemeClr>
              </a:gs>
              <a:gs pos="64000">
                <a:schemeClr val="accent3">
                  <a:satMod val="110000"/>
                  <a:shade val="100000"/>
                  <a:alpha val="78000"/>
                  <a:lumMod val="47000"/>
                  <a:lumOff val="53000"/>
                </a:schemeClr>
              </a:gs>
              <a:gs pos="85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9" name="그룹 348"/>
          <p:cNvGrpSpPr/>
          <p:nvPr/>
        </p:nvGrpSpPr>
        <p:grpSpPr>
          <a:xfrm>
            <a:off x="1875835" y="5601870"/>
            <a:ext cx="7740000" cy="1029951"/>
            <a:chOff x="2346354" y="4747881"/>
            <a:chExt cx="7740000" cy="1029951"/>
          </a:xfrm>
        </p:grpSpPr>
        <p:sp>
          <p:nvSpPr>
            <p:cNvPr id="293" name="양쪽 모서리가 둥근 사각형 292"/>
            <p:cNvSpPr/>
            <p:nvPr/>
          </p:nvSpPr>
          <p:spPr>
            <a:xfrm rot="16200000">
              <a:off x="3368125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양쪽 모서리가 둥근 사각형 293"/>
            <p:cNvSpPr/>
            <p:nvPr/>
          </p:nvSpPr>
          <p:spPr>
            <a:xfrm rot="5400000" flipH="1">
              <a:off x="8921489" y="4307378"/>
              <a:ext cx="143093" cy="1024102"/>
            </a:xfrm>
            <a:prstGeom prst="round2SameRect">
              <a:avLst>
                <a:gd name="adj1" fmla="val 19304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5" name="양쪽 모서리가 둥근 사각형 294"/>
            <p:cNvSpPr/>
            <p:nvPr/>
          </p:nvSpPr>
          <p:spPr>
            <a:xfrm rot="16200000">
              <a:off x="6144809" y="2554797"/>
              <a:ext cx="143093" cy="452926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7000">
                  <a:schemeClr val="bg1">
                    <a:shade val="67500"/>
                    <a:satMod val="115000"/>
                  </a:schemeClr>
                </a:gs>
                <a:gs pos="5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48" name="그룹 347"/>
            <p:cNvGrpSpPr/>
            <p:nvPr/>
          </p:nvGrpSpPr>
          <p:grpSpPr>
            <a:xfrm>
              <a:off x="2346354" y="4877832"/>
              <a:ext cx="7740000" cy="900000"/>
              <a:chOff x="4343833" y="4451701"/>
              <a:chExt cx="7740000" cy="1314079"/>
            </a:xfrm>
          </p:grpSpPr>
          <p:sp>
            <p:nvSpPr>
              <p:cNvPr id="296" name="사다리꼴 295"/>
              <p:cNvSpPr/>
              <p:nvPr/>
            </p:nvSpPr>
            <p:spPr>
              <a:xfrm>
                <a:off x="4343833" y="4464841"/>
                <a:ext cx="7740000" cy="1300939"/>
              </a:xfrm>
              <a:prstGeom prst="trapezoid">
                <a:avLst>
                  <a:gd name="adj" fmla="val 5454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사다리꼴 296"/>
              <p:cNvSpPr/>
              <p:nvPr/>
            </p:nvSpPr>
            <p:spPr>
              <a:xfrm>
                <a:off x="4972059" y="4711704"/>
                <a:ext cx="6530508" cy="1054076"/>
              </a:xfrm>
              <a:prstGeom prst="trapezoid">
                <a:avLst>
                  <a:gd name="adj" fmla="val 4640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평행 사변형 297"/>
              <p:cNvSpPr/>
              <p:nvPr/>
            </p:nvSpPr>
            <p:spPr>
              <a:xfrm>
                <a:off x="5607702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평행 사변형 298"/>
              <p:cNvSpPr/>
              <p:nvPr/>
            </p:nvSpPr>
            <p:spPr>
              <a:xfrm>
                <a:off x="5513933" y="5174447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평행 사변형 299"/>
              <p:cNvSpPr/>
              <p:nvPr/>
            </p:nvSpPr>
            <p:spPr>
              <a:xfrm>
                <a:off x="5415904" y="5452633"/>
                <a:ext cx="666005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평행 사변형 300"/>
              <p:cNvSpPr/>
              <p:nvPr/>
            </p:nvSpPr>
            <p:spPr>
              <a:xfrm>
                <a:off x="611063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평행 사변형 301"/>
              <p:cNvSpPr/>
              <p:nvPr/>
            </p:nvSpPr>
            <p:spPr>
              <a:xfrm>
                <a:off x="6437028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평행 사변형 302"/>
              <p:cNvSpPr/>
              <p:nvPr/>
            </p:nvSpPr>
            <p:spPr>
              <a:xfrm>
                <a:off x="6763419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평행 사변형 303"/>
              <p:cNvSpPr/>
              <p:nvPr/>
            </p:nvSpPr>
            <p:spPr>
              <a:xfrm>
                <a:off x="7089808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평행 사변형 304"/>
              <p:cNvSpPr/>
              <p:nvPr/>
            </p:nvSpPr>
            <p:spPr>
              <a:xfrm>
                <a:off x="7416199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평행 사변형 305"/>
              <p:cNvSpPr/>
              <p:nvPr/>
            </p:nvSpPr>
            <p:spPr>
              <a:xfrm>
                <a:off x="7742589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사다리꼴 306"/>
              <p:cNvSpPr/>
              <p:nvPr/>
            </p:nvSpPr>
            <p:spPr>
              <a:xfrm>
                <a:off x="8091097" y="4903888"/>
                <a:ext cx="295633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평행 사변형 307"/>
              <p:cNvSpPr/>
              <p:nvPr/>
            </p:nvSpPr>
            <p:spPr>
              <a:xfrm flipH="1">
                <a:off x="10416054" y="4903888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평행 사변형 308"/>
              <p:cNvSpPr/>
              <p:nvPr/>
            </p:nvSpPr>
            <p:spPr>
              <a:xfrm flipH="1">
                <a:off x="1009169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평행 사변형 309"/>
              <p:cNvSpPr/>
              <p:nvPr/>
            </p:nvSpPr>
            <p:spPr>
              <a:xfrm flipH="1">
                <a:off x="9765301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평행 사변형 310"/>
              <p:cNvSpPr/>
              <p:nvPr/>
            </p:nvSpPr>
            <p:spPr>
              <a:xfrm flipH="1">
                <a:off x="9438910" y="4903888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평행 사변형 311"/>
              <p:cNvSpPr/>
              <p:nvPr/>
            </p:nvSpPr>
            <p:spPr>
              <a:xfrm flipH="1">
                <a:off x="9112519" y="4903888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평행 사변형 312"/>
              <p:cNvSpPr/>
              <p:nvPr/>
            </p:nvSpPr>
            <p:spPr>
              <a:xfrm flipH="1">
                <a:off x="8786130" y="4903888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평행 사변형 313"/>
              <p:cNvSpPr/>
              <p:nvPr/>
            </p:nvSpPr>
            <p:spPr>
              <a:xfrm flipH="1">
                <a:off x="8459740" y="4903888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평행 사변형 314"/>
              <p:cNvSpPr/>
              <p:nvPr/>
            </p:nvSpPr>
            <p:spPr>
              <a:xfrm>
                <a:off x="602717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평행 사변형 315"/>
              <p:cNvSpPr/>
              <p:nvPr/>
            </p:nvSpPr>
            <p:spPr>
              <a:xfrm>
                <a:off x="6353566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평행 사변형 316"/>
              <p:cNvSpPr/>
              <p:nvPr/>
            </p:nvSpPr>
            <p:spPr>
              <a:xfrm>
                <a:off x="6679957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평행 사변형 317"/>
              <p:cNvSpPr/>
              <p:nvPr/>
            </p:nvSpPr>
            <p:spPr>
              <a:xfrm>
                <a:off x="7006346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평행 사변형 318"/>
              <p:cNvSpPr/>
              <p:nvPr/>
            </p:nvSpPr>
            <p:spPr>
              <a:xfrm>
                <a:off x="7332736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평행 사변형 319"/>
              <p:cNvSpPr/>
              <p:nvPr/>
            </p:nvSpPr>
            <p:spPr>
              <a:xfrm>
                <a:off x="7659127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사다리꼴 320"/>
              <p:cNvSpPr/>
              <p:nvPr/>
            </p:nvSpPr>
            <p:spPr>
              <a:xfrm>
                <a:off x="8051869" y="5173371"/>
                <a:ext cx="380585" cy="157217"/>
              </a:xfrm>
              <a:prstGeom prst="trapezoid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평행 사변형 321"/>
              <p:cNvSpPr/>
              <p:nvPr/>
            </p:nvSpPr>
            <p:spPr>
              <a:xfrm flipH="1">
                <a:off x="10516903" y="5173371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평행 사변형 322"/>
              <p:cNvSpPr/>
              <p:nvPr/>
            </p:nvSpPr>
            <p:spPr>
              <a:xfrm flipH="1">
                <a:off x="10192541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평행 사변형 323"/>
              <p:cNvSpPr/>
              <p:nvPr/>
            </p:nvSpPr>
            <p:spPr>
              <a:xfrm flipH="1">
                <a:off x="986615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평행 사변형 324"/>
              <p:cNvSpPr/>
              <p:nvPr/>
            </p:nvSpPr>
            <p:spPr>
              <a:xfrm flipH="1">
                <a:off x="9539762" y="5173371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평행 사변형 325"/>
              <p:cNvSpPr/>
              <p:nvPr/>
            </p:nvSpPr>
            <p:spPr>
              <a:xfrm flipH="1">
                <a:off x="9213371" y="5173371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평행 사변형 326"/>
              <p:cNvSpPr/>
              <p:nvPr/>
            </p:nvSpPr>
            <p:spPr>
              <a:xfrm flipH="1">
                <a:off x="8886982" y="5173371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평행 사변형 327"/>
              <p:cNvSpPr/>
              <p:nvPr/>
            </p:nvSpPr>
            <p:spPr>
              <a:xfrm flipH="1">
                <a:off x="8560592" y="5173371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평행 사변형 328"/>
              <p:cNvSpPr/>
              <p:nvPr/>
            </p:nvSpPr>
            <p:spPr>
              <a:xfrm>
                <a:off x="615531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평행 사변형 329"/>
              <p:cNvSpPr/>
              <p:nvPr/>
            </p:nvSpPr>
            <p:spPr>
              <a:xfrm>
                <a:off x="648170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평행 사변형 330"/>
              <p:cNvSpPr/>
              <p:nvPr/>
            </p:nvSpPr>
            <p:spPr>
              <a:xfrm>
                <a:off x="680809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평행 사변형 331"/>
              <p:cNvSpPr/>
              <p:nvPr/>
            </p:nvSpPr>
            <p:spPr>
              <a:xfrm>
                <a:off x="713448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평행 사변형 332"/>
              <p:cNvSpPr/>
              <p:nvPr/>
            </p:nvSpPr>
            <p:spPr>
              <a:xfrm>
                <a:off x="7460874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평행 사변형 333"/>
              <p:cNvSpPr/>
              <p:nvPr/>
            </p:nvSpPr>
            <p:spPr>
              <a:xfrm flipH="1">
                <a:off x="10630296" y="5452633"/>
                <a:ext cx="474208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평행 사변형 334"/>
              <p:cNvSpPr/>
              <p:nvPr/>
            </p:nvSpPr>
            <p:spPr>
              <a:xfrm flipH="1">
                <a:off x="10305933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평행 사변형 335"/>
              <p:cNvSpPr/>
              <p:nvPr/>
            </p:nvSpPr>
            <p:spPr>
              <a:xfrm flipH="1">
                <a:off x="9979544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평행 사변형 336"/>
              <p:cNvSpPr/>
              <p:nvPr/>
            </p:nvSpPr>
            <p:spPr>
              <a:xfrm flipH="1">
                <a:off x="9653152" y="5452633"/>
                <a:ext cx="295633" cy="157217"/>
              </a:xfrm>
              <a:prstGeom prst="parallelogram">
                <a:avLst>
                  <a:gd name="adj" fmla="val 43806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평행 사변형 337"/>
              <p:cNvSpPr/>
              <p:nvPr/>
            </p:nvSpPr>
            <p:spPr>
              <a:xfrm flipH="1">
                <a:off x="9326762" y="5452633"/>
                <a:ext cx="295633" cy="157217"/>
              </a:xfrm>
              <a:prstGeom prst="parallelogram">
                <a:avLst>
                  <a:gd name="adj" fmla="val 3753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평행 사변형 338"/>
              <p:cNvSpPr/>
              <p:nvPr/>
            </p:nvSpPr>
            <p:spPr>
              <a:xfrm flipH="1">
                <a:off x="9000372" y="5452633"/>
                <a:ext cx="295633" cy="157217"/>
              </a:xfrm>
              <a:prstGeom prst="parallelogram">
                <a:avLst>
                  <a:gd name="adj" fmla="val 3544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평행 사변형 339"/>
              <p:cNvSpPr/>
              <p:nvPr/>
            </p:nvSpPr>
            <p:spPr>
              <a:xfrm flipH="1">
                <a:off x="8673983" y="5452633"/>
                <a:ext cx="295633" cy="157217"/>
              </a:xfrm>
              <a:prstGeom prst="parallelogram">
                <a:avLst>
                  <a:gd name="adj" fmla="val 31269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평행 사변형 340"/>
              <p:cNvSpPr/>
              <p:nvPr/>
            </p:nvSpPr>
            <p:spPr>
              <a:xfrm flipH="1">
                <a:off x="8284637" y="5452633"/>
                <a:ext cx="295633" cy="157217"/>
              </a:xfrm>
              <a:prstGeom prst="parallelogram">
                <a:avLst>
                  <a:gd name="adj" fmla="val 1246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평행 사변형 341"/>
              <p:cNvSpPr/>
              <p:nvPr/>
            </p:nvSpPr>
            <p:spPr>
              <a:xfrm>
                <a:off x="7886769" y="5456859"/>
                <a:ext cx="295633" cy="157217"/>
              </a:xfrm>
              <a:prstGeom prst="parallelogram">
                <a:avLst>
                  <a:gd name="adj" fmla="val 1716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자유형 342"/>
              <p:cNvSpPr/>
              <p:nvPr/>
            </p:nvSpPr>
            <p:spPr>
              <a:xfrm>
                <a:off x="4349904" y="4451701"/>
                <a:ext cx="7126359" cy="1300939"/>
              </a:xfrm>
              <a:custGeom>
                <a:avLst/>
                <a:gdLst>
                  <a:gd name="connsiteX0" fmla="*/ 64770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47700 w 7962900"/>
                  <a:gd name="connsiteY3" fmla="*/ 0 h 1257300"/>
                  <a:gd name="connsiteX0" fmla="*/ 681280 w 7962900"/>
                  <a:gd name="connsiteY0" fmla="*/ 0 h 1257300"/>
                  <a:gd name="connsiteX1" fmla="*/ 0 w 7962900"/>
                  <a:gd name="connsiteY1" fmla="*/ 1257300 h 1257300"/>
                  <a:gd name="connsiteX2" fmla="*/ 7962900 w 7962900"/>
                  <a:gd name="connsiteY2" fmla="*/ 12700 h 1257300"/>
                  <a:gd name="connsiteX3" fmla="*/ 681280 w 7962900"/>
                  <a:gd name="connsiteY3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2900" h="1257300">
                    <a:moveTo>
                      <a:pt x="681280" y="0"/>
                    </a:moveTo>
                    <a:lnTo>
                      <a:pt x="0" y="1257300"/>
                    </a:lnTo>
                    <a:lnTo>
                      <a:pt x="7962900" y="12700"/>
                    </a:lnTo>
                    <a:lnTo>
                      <a:pt x="681280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42" name="그룹 241"/>
          <p:cNvGrpSpPr/>
          <p:nvPr/>
        </p:nvGrpSpPr>
        <p:grpSpPr>
          <a:xfrm>
            <a:off x="528827" y="1749639"/>
            <a:ext cx="1620000" cy="1620000"/>
            <a:chOff x="7050723" y="1570107"/>
            <a:chExt cx="1213018" cy="1213018"/>
          </a:xfrm>
        </p:grpSpPr>
        <p:sp>
          <p:nvSpPr>
            <p:cNvPr id="243" name="타원 242"/>
            <p:cNvSpPr/>
            <p:nvPr/>
          </p:nvSpPr>
          <p:spPr>
            <a:xfrm>
              <a:off x="7050723" y="1570107"/>
              <a:ext cx="1213018" cy="12130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>
                <a:solidFill>
                  <a:prstClr val="white"/>
                </a:solidFill>
              </a:endParaRPr>
            </a:p>
          </p:txBody>
        </p:sp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6" y="1764080"/>
              <a:ext cx="825071" cy="825071"/>
            </a:xfrm>
            <a:prstGeom prst="rect">
              <a:avLst/>
            </a:prstGeom>
          </p:spPr>
        </p:pic>
      </p:grpSp>
      <p:sp>
        <p:nvSpPr>
          <p:cNvPr id="350" name="제목 1"/>
          <p:cNvSpPr txBox="1">
            <a:spLocks/>
          </p:cNvSpPr>
          <p:nvPr/>
        </p:nvSpPr>
        <p:spPr>
          <a:xfrm>
            <a:off x="1070546" y="112427"/>
            <a:ext cx="11738975" cy="79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can access and share eBooks with students through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conferencing programs or apps.</a:t>
            </a:r>
            <a:endParaRPr lang="ko-KR" altLang="en-US" sz="2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1" name="제목 1"/>
          <p:cNvSpPr txBox="1">
            <a:spLocks/>
          </p:cNvSpPr>
          <p:nvPr/>
        </p:nvSpPr>
        <p:spPr>
          <a:xfrm>
            <a:off x="544702" y="3477157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제목 1"/>
          <p:cNvSpPr txBox="1">
            <a:spLocks/>
          </p:cNvSpPr>
          <p:nvPr/>
        </p:nvSpPr>
        <p:spPr>
          <a:xfrm>
            <a:off x="9675302" y="3467371"/>
            <a:ext cx="1490029" cy="481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ko-KR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10735230" y="4292730"/>
            <a:ext cx="972000" cy="972000"/>
            <a:chOff x="7621127" y="3477074"/>
            <a:chExt cx="1296000" cy="1296000"/>
          </a:xfrm>
        </p:grpSpPr>
        <p:sp>
          <p:nvSpPr>
            <p:cNvPr id="359" name="타원 358"/>
            <p:cNvSpPr/>
            <p:nvPr/>
          </p:nvSpPr>
          <p:spPr>
            <a:xfrm>
              <a:off x="7621127" y="3477074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60" name="그림 3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13" y="3642260"/>
              <a:ext cx="965629" cy="965629"/>
            </a:xfrm>
            <a:prstGeom prst="rect">
              <a:avLst/>
            </a:prstGeom>
          </p:spPr>
        </p:pic>
      </p:grpSp>
      <p:grpSp>
        <p:nvGrpSpPr>
          <p:cNvPr id="361" name="그룹 360"/>
          <p:cNvGrpSpPr/>
          <p:nvPr/>
        </p:nvGrpSpPr>
        <p:grpSpPr>
          <a:xfrm>
            <a:off x="10735230" y="2155997"/>
            <a:ext cx="972000" cy="972000"/>
            <a:chOff x="4187379" y="3225016"/>
            <a:chExt cx="1296000" cy="1296000"/>
          </a:xfrm>
        </p:grpSpPr>
        <p:sp>
          <p:nvSpPr>
            <p:cNvPr id="362" name="타원 361"/>
            <p:cNvSpPr/>
            <p:nvPr/>
          </p:nvSpPr>
          <p:spPr>
            <a:xfrm>
              <a:off x="4187379" y="3225016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grpSp>
          <p:nvGrpSpPr>
            <p:cNvPr id="363" name="Group 58"/>
            <p:cNvGrpSpPr>
              <a:grpSpLocks noChangeAspect="1"/>
            </p:cNvGrpSpPr>
            <p:nvPr/>
          </p:nvGrpSpPr>
          <p:grpSpPr bwMode="auto">
            <a:xfrm>
              <a:off x="4454157" y="3383580"/>
              <a:ext cx="762444" cy="978872"/>
              <a:chOff x="648" y="958"/>
              <a:chExt cx="1078" cy="1384"/>
            </a:xfrm>
          </p:grpSpPr>
          <p:sp>
            <p:nvSpPr>
              <p:cNvPr id="364" name="Freeform 60"/>
              <p:cNvSpPr>
                <a:spLocks/>
              </p:cNvSpPr>
              <p:nvPr/>
            </p:nvSpPr>
            <p:spPr bwMode="auto">
              <a:xfrm>
                <a:off x="804" y="1821"/>
                <a:ext cx="383" cy="430"/>
              </a:xfrm>
              <a:custGeom>
                <a:avLst/>
                <a:gdLst>
                  <a:gd name="T0" fmla="*/ 1149 w 1149"/>
                  <a:gd name="T1" fmla="*/ 1275 h 1291"/>
                  <a:gd name="T2" fmla="*/ 1137 w 1149"/>
                  <a:gd name="T3" fmla="*/ 1277 h 1291"/>
                  <a:gd name="T4" fmla="*/ 1101 w 1149"/>
                  <a:gd name="T5" fmla="*/ 1279 h 1291"/>
                  <a:gd name="T6" fmla="*/ 1047 w 1149"/>
                  <a:gd name="T7" fmla="*/ 1282 h 1291"/>
                  <a:gd name="T8" fmla="*/ 977 w 1149"/>
                  <a:gd name="T9" fmla="*/ 1286 h 1291"/>
                  <a:gd name="T10" fmla="*/ 898 w 1149"/>
                  <a:gd name="T11" fmla="*/ 1288 h 1291"/>
                  <a:gd name="T12" fmla="*/ 810 w 1149"/>
                  <a:gd name="T13" fmla="*/ 1289 h 1291"/>
                  <a:gd name="T14" fmla="*/ 719 w 1149"/>
                  <a:gd name="T15" fmla="*/ 1291 h 1291"/>
                  <a:gd name="T16" fmla="*/ 629 w 1149"/>
                  <a:gd name="T17" fmla="*/ 1288 h 1291"/>
                  <a:gd name="T18" fmla="*/ 543 w 1149"/>
                  <a:gd name="T19" fmla="*/ 1283 h 1291"/>
                  <a:gd name="T20" fmla="*/ 466 w 1149"/>
                  <a:gd name="T21" fmla="*/ 1274 h 1291"/>
                  <a:gd name="T22" fmla="*/ 401 w 1149"/>
                  <a:gd name="T23" fmla="*/ 1262 h 1291"/>
                  <a:gd name="T24" fmla="*/ 352 w 1149"/>
                  <a:gd name="T25" fmla="*/ 1244 h 1291"/>
                  <a:gd name="T26" fmla="*/ 324 w 1149"/>
                  <a:gd name="T27" fmla="*/ 1221 h 1291"/>
                  <a:gd name="T28" fmla="*/ 319 w 1149"/>
                  <a:gd name="T29" fmla="*/ 1192 h 1291"/>
                  <a:gd name="T30" fmla="*/ 343 w 1149"/>
                  <a:gd name="T31" fmla="*/ 1156 h 1291"/>
                  <a:gd name="T32" fmla="*/ 410 w 1149"/>
                  <a:gd name="T33" fmla="*/ 1070 h 1291"/>
                  <a:gd name="T34" fmla="*/ 453 w 1149"/>
                  <a:gd name="T35" fmla="*/ 981 h 1291"/>
                  <a:gd name="T36" fmla="*/ 476 w 1149"/>
                  <a:gd name="T37" fmla="*/ 895 h 1291"/>
                  <a:gd name="T38" fmla="*/ 485 w 1149"/>
                  <a:gd name="T39" fmla="*/ 816 h 1291"/>
                  <a:gd name="T40" fmla="*/ 485 w 1149"/>
                  <a:gd name="T41" fmla="*/ 754 h 1291"/>
                  <a:gd name="T42" fmla="*/ 480 w 1149"/>
                  <a:gd name="T43" fmla="*/ 712 h 1291"/>
                  <a:gd name="T44" fmla="*/ 477 w 1149"/>
                  <a:gd name="T45" fmla="*/ 697 h 1291"/>
                  <a:gd name="T46" fmla="*/ 439 w 1149"/>
                  <a:gd name="T47" fmla="*/ 782 h 1291"/>
                  <a:gd name="T48" fmla="*/ 393 w 1149"/>
                  <a:gd name="T49" fmla="*/ 852 h 1291"/>
                  <a:gd name="T50" fmla="*/ 338 w 1149"/>
                  <a:gd name="T51" fmla="*/ 907 h 1291"/>
                  <a:gd name="T52" fmla="*/ 283 w 1149"/>
                  <a:gd name="T53" fmla="*/ 948 h 1291"/>
                  <a:gd name="T54" fmla="*/ 231 w 1149"/>
                  <a:gd name="T55" fmla="*/ 974 h 1291"/>
                  <a:gd name="T56" fmla="*/ 184 w 1149"/>
                  <a:gd name="T57" fmla="*/ 986 h 1291"/>
                  <a:gd name="T58" fmla="*/ 148 w 1149"/>
                  <a:gd name="T59" fmla="*/ 986 h 1291"/>
                  <a:gd name="T60" fmla="*/ 128 w 1149"/>
                  <a:gd name="T61" fmla="*/ 970 h 1291"/>
                  <a:gd name="T62" fmla="*/ 128 w 1149"/>
                  <a:gd name="T63" fmla="*/ 944 h 1291"/>
                  <a:gd name="T64" fmla="*/ 150 w 1149"/>
                  <a:gd name="T65" fmla="*/ 905 h 1291"/>
                  <a:gd name="T66" fmla="*/ 193 w 1149"/>
                  <a:gd name="T67" fmla="*/ 834 h 1291"/>
                  <a:gd name="T68" fmla="*/ 215 w 1149"/>
                  <a:gd name="T69" fmla="*/ 762 h 1291"/>
                  <a:gd name="T70" fmla="*/ 224 w 1149"/>
                  <a:gd name="T71" fmla="*/ 693 h 1291"/>
                  <a:gd name="T72" fmla="*/ 222 w 1149"/>
                  <a:gd name="T73" fmla="*/ 635 h 1291"/>
                  <a:gd name="T74" fmla="*/ 215 w 1149"/>
                  <a:gd name="T75" fmla="*/ 592 h 1291"/>
                  <a:gd name="T76" fmla="*/ 210 w 1149"/>
                  <a:gd name="T77" fmla="*/ 568 h 1291"/>
                  <a:gd name="T78" fmla="*/ 198 w 1149"/>
                  <a:gd name="T79" fmla="*/ 574 h 1291"/>
                  <a:gd name="T80" fmla="*/ 170 w 1149"/>
                  <a:gd name="T81" fmla="*/ 596 h 1291"/>
                  <a:gd name="T82" fmla="*/ 136 w 1149"/>
                  <a:gd name="T83" fmla="*/ 617 h 1291"/>
                  <a:gd name="T84" fmla="*/ 99 w 1149"/>
                  <a:gd name="T85" fmla="*/ 635 h 1291"/>
                  <a:gd name="T86" fmla="*/ 64 w 1149"/>
                  <a:gd name="T87" fmla="*/ 647 h 1291"/>
                  <a:gd name="T88" fmla="*/ 33 w 1149"/>
                  <a:gd name="T89" fmla="*/ 652 h 1291"/>
                  <a:gd name="T90" fmla="*/ 12 w 1149"/>
                  <a:gd name="T91" fmla="*/ 644 h 1291"/>
                  <a:gd name="T92" fmla="*/ 0 w 1149"/>
                  <a:gd name="T93" fmla="*/ 625 h 1291"/>
                  <a:gd name="T94" fmla="*/ 4 w 1149"/>
                  <a:gd name="T95" fmla="*/ 588 h 1291"/>
                  <a:gd name="T96" fmla="*/ 33 w 1149"/>
                  <a:gd name="T97" fmla="*/ 509 h 1291"/>
                  <a:gd name="T98" fmla="*/ 56 w 1149"/>
                  <a:gd name="T99" fmla="*/ 401 h 1291"/>
                  <a:gd name="T100" fmla="*/ 61 w 1149"/>
                  <a:gd name="T101" fmla="*/ 305 h 1291"/>
                  <a:gd name="T102" fmla="*/ 53 w 1149"/>
                  <a:gd name="T103" fmla="*/ 221 h 1291"/>
                  <a:gd name="T104" fmla="*/ 40 w 1149"/>
                  <a:gd name="T105" fmla="*/ 154 h 1291"/>
                  <a:gd name="T106" fmla="*/ 24 w 1149"/>
                  <a:gd name="T107" fmla="*/ 106 h 1291"/>
                  <a:gd name="T108" fmla="*/ 14 w 1149"/>
                  <a:gd name="T109" fmla="*/ 81 h 1291"/>
                  <a:gd name="T110" fmla="*/ 1149 w 1149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9" h="1291">
                    <a:moveTo>
                      <a:pt x="1149" y="0"/>
                    </a:moveTo>
                    <a:lnTo>
                      <a:pt x="1149" y="1275"/>
                    </a:lnTo>
                    <a:lnTo>
                      <a:pt x="1146" y="1275"/>
                    </a:lnTo>
                    <a:lnTo>
                      <a:pt x="1137" y="1277"/>
                    </a:lnTo>
                    <a:lnTo>
                      <a:pt x="1122" y="1278"/>
                    </a:lnTo>
                    <a:lnTo>
                      <a:pt x="1101" y="1279"/>
                    </a:lnTo>
                    <a:lnTo>
                      <a:pt x="1076" y="1280"/>
                    </a:lnTo>
                    <a:lnTo>
                      <a:pt x="1047" y="1282"/>
                    </a:lnTo>
                    <a:lnTo>
                      <a:pt x="1014" y="1283"/>
                    </a:lnTo>
                    <a:lnTo>
                      <a:pt x="977" y="1286"/>
                    </a:lnTo>
                    <a:lnTo>
                      <a:pt x="939" y="1287"/>
                    </a:lnTo>
                    <a:lnTo>
                      <a:pt x="898" y="1288"/>
                    </a:lnTo>
                    <a:lnTo>
                      <a:pt x="855" y="1289"/>
                    </a:lnTo>
                    <a:lnTo>
                      <a:pt x="810" y="1289"/>
                    </a:lnTo>
                    <a:lnTo>
                      <a:pt x="765" y="1291"/>
                    </a:lnTo>
                    <a:lnTo>
                      <a:pt x="719" y="1291"/>
                    </a:lnTo>
                    <a:lnTo>
                      <a:pt x="674" y="1289"/>
                    </a:lnTo>
                    <a:lnTo>
                      <a:pt x="629" y="1288"/>
                    </a:lnTo>
                    <a:lnTo>
                      <a:pt x="585" y="1286"/>
                    </a:lnTo>
                    <a:lnTo>
                      <a:pt x="543" y="1283"/>
                    </a:lnTo>
                    <a:lnTo>
                      <a:pt x="504" y="1279"/>
                    </a:lnTo>
                    <a:lnTo>
                      <a:pt x="466" y="1274"/>
                    </a:lnTo>
                    <a:lnTo>
                      <a:pt x="432" y="1269"/>
                    </a:lnTo>
                    <a:lnTo>
                      <a:pt x="401" y="1262"/>
                    </a:lnTo>
                    <a:lnTo>
                      <a:pt x="375" y="1254"/>
                    </a:lnTo>
                    <a:lnTo>
                      <a:pt x="352" y="1244"/>
                    </a:lnTo>
                    <a:lnTo>
                      <a:pt x="336" y="1234"/>
                    </a:lnTo>
                    <a:lnTo>
                      <a:pt x="324" y="1221"/>
                    </a:lnTo>
                    <a:lnTo>
                      <a:pt x="318" y="1208"/>
                    </a:lnTo>
                    <a:lnTo>
                      <a:pt x="319" y="1192"/>
                    </a:lnTo>
                    <a:lnTo>
                      <a:pt x="327" y="1175"/>
                    </a:lnTo>
                    <a:lnTo>
                      <a:pt x="343" y="1156"/>
                    </a:lnTo>
                    <a:lnTo>
                      <a:pt x="380" y="1115"/>
                    </a:lnTo>
                    <a:lnTo>
                      <a:pt x="410" y="1070"/>
                    </a:lnTo>
                    <a:lnTo>
                      <a:pt x="434" y="1025"/>
                    </a:lnTo>
                    <a:lnTo>
                      <a:pt x="453" y="981"/>
                    </a:lnTo>
                    <a:lnTo>
                      <a:pt x="467" y="936"/>
                    </a:lnTo>
                    <a:lnTo>
                      <a:pt x="476" y="895"/>
                    </a:lnTo>
                    <a:lnTo>
                      <a:pt x="482" y="854"/>
                    </a:lnTo>
                    <a:lnTo>
                      <a:pt x="485" y="816"/>
                    </a:lnTo>
                    <a:lnTo>
                      <a:pt x="485" y="783"/>
                    </a:lnTo>
                    <a:lnTo>
                      <a:pt x="485" y="754"/>
                    </a:lnTo>
                    <a:lnTo>
                      <a:pt x="482" y="730"/>
                    </a:lnTo>
                    <a:lnTo>
                      <a:pt x="480" y="712"/>
                    </a:lnTo>
                    <a:lnTo>
                      <a:pt x="479" y="701"/>
                    </a:lnTo>
                    <a:lnTo>
                      <a:pt x="477" y="697"/>
                    </a:lnTo>
                    <a:lnTo>
                      <a:pt x="460" y="741"/>
                    </a:lnTo>
                    <a:lnTo>
                      <a:pt x="439" y="782"/>
                    </a:lnTo>
                    <a:lnTo>
                      <a:pt x="417" y="819"/>
                    </a:lnTo>
                    <a:lnTo>
                      <a:pt x="393" y="852"/>
                    </a:lnTo>
                    <a:lnTo>
                      <a:pt x="366" y="882"/>
                    </a:lnTo>
                    <a:lnTo>
                      <a:pt x="338" y="907"/>
                    </a:lnTo>
                    <a:lnTo>
                      <a:pt x="310" y="929"/>
                    </a:lnTo>
                    <a:lnTo>
                      <a:pt x="283" y="948"/>
                    </a:lnTo>
                    <a:lnTo>
                      <a:pt x="256" y="963"/>
                    </a:lnTo>
                    <a:lnTo>
                      <a:pt x="231" y="974"/>
                    </a:lnTo>
                    <a:lnTo>
                      <a:pt x="207" y="982"/>
                    </a:lnTo>
                    <a:lnTo>
                      <a:pt x="184" y="986"/>
                    </a:lnTo>
                    <a:lnTo>
                      <a:pt x="165" y="987"/>
                    </a:lnTo>
                    <a:lnTo>
                      <a:pt x="148" y="986"/>
                    </a:lnTo>
                    <a:lnTo>
                      <a:pt x="137" y="979"/>
                    </a:lnTo>
                    <a:lnTo>
                      <a:pt x="128" y="970"/>
                    </a:lnTo>
                    <a:lnTo>
                      <a:pt x="126" y="959"/>
                    </a:lnTo>
                    <a:lnTo>
                      <a:pt x="128" y="944"/>
                    </a:lnTo>
                    <a:lnTo>
                      <a:pt x="136" y="926"/>
                    </a:lnTo>
                    <a:lnTo>
                      <a:pt x="150" y="905"/>
                    </a:lnTo>
                    <a:lnTo>
                      <a:pt x="175" y="869"/>
                    </a:lnTo>
                    <a:lnTo>
                      <a:pt x="193" y="834"/>
                    </a:lnTo>
                    <a:lnTo>
                      <a:pt x="207" y="797"/>
                    </a:lnTo>
                    <a:lnTo>
                      <a:pt x="215" y="762"/>
                    </a:lnTo>
                    <a:lnTo>
                      <a:pt x="222" y="726"/>
                    </a:lnTo>
                    <a:lnTo>
                      <a:pt x="224" y="693"/>
                    </a:lnTo>
                    <a:lnTo>
                      <a:pt x="224" y="663"/>
                    </a:lnTo>
                    <a:lnTo>
                      <a:pt x="222" y="635"/>
                    </a:lnTo>
                    <a:lnTo>
                      <a:pt x="219" y="612"/>
                    </a:lnTo>
                    <a:lnTo>
                      <a:pt x="215" y="592"/>
                    </a:lnTo>
                    <a:lnTo>
                      <a:pt x="213" y="577"/>
                    </a:lnTo>
                    <a:lnTo>
                      <a:pt x="210" y="568"/>
                    </a:lnTo>
                    <a:lnTo>
                      <a:pt x="209" y="564"/>
                    </a:lnTo>
                    <a:lnTo>
                      <a:pt x="198" y="574"/>
                    </a:lnTo>
                    <a:lnTo>
                      <a:pt x="185" y="586"/>
                    </a:lnTo>
                    <a:lnTo>
                      <a:pt x="170" y="596"/>
                    </a:lnTo>
                    <a:lnTo>
                      <a:pt x="153" y="607"/>
                    </a:lnTo>
                    <a:lnTo>
                      <a:pt x="136" y="617"/>
                    </a:lnTo>
                    <a:lnTo>
                      <a:pt x="118" y="626"/>
                    </a:lnTo>
                    <a:lnTo>
                      <a:pt x="99" y="635"/>
                    </a:lnTo>
                    <a:lnTo>
                      <a:pt x="81" y="641"/>
                    </a:lnTo>
                    <a:lnTo>
                      <a:pt x="64" y="647"/>
                    </a:lnTo>
                    <a:lnTo>
                      <a:pt x="48" y="650"/>
                    </a:lnTo>
                    <a:lnTo>
                      <a:pt x="33" y="652"/>
                    </a:lnTo>
                    <a:lnTo>
                      <a:pt x="22" y="649"/>
                    </a:lnTo>
                    <a:lnTo>
                      <a:pt x="12" y="644"/>
                    </a:lnTo>
                    <a:lnTo>
                      <a:pt x="4" y="636"/>
                    </a:lnTo>
                    <a:lnTo>
                      <a:pt x="0" y="625"/>
                    </a:lnTo>
                    <a:lnTo>
                      <a:pt x="0" y="609"/>
                    </a:lnTo>
                    <a:lnTo>
                      <a:pt x="4" y="588"/>
                    </a:lnTo>
                    <a:lnTo>
                      <a:pt x="13" y="564"/>
                    </a:lnTo>
                    <a:lnTo>
                      <a:pt x="33" y="509"/>
                    </a:lnTo>
                    <a:lnTo>
                      <a:pt x="47" y="453"/>
                    </a:lnTo>
                    <a:lnTo>
                      <a:pt x="56" y="401"/>
                    </a:lnTo>
                    <a:lnTo>
                      <a:pt x="60" y="352"/>
                    </a:lnTo>
                    <a:lnTo>
                      <a:pt x="61" y="305"/>
                    </a:lnTo>
                    <a:lnTo>
                      <a:pt x="59" y="261"/>
                    </a:lnTo>
                    <a:lnTo>
                      <a:pt x="53" y="221"/>
                    </a:lnTo>
                    <a:lnTo>
                      <a:pt x="47" y="185"/>
                    </a:lnTo>
                    <a:lnTo>
                      <a:pt x="40" y="154"/>
                    </a:lnTo>
                    <a:lnTo>
                      <a:pt x="32" y="128"/>
                    </a:lnTo>
                    <a:lnTo>
                      <a:pt x="24" y="106"/>
                    </a:lnTo>
                    <a:lnTo>
                      <a:pt x="18" y="91"/>
                    </a:lnTo>
                    <a:lnTo>
                      <a:pt x="14" y="81"/>
                    </a:lnTo>
                    <a:lnTo>
                      <a:pt x="13" y="78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61"/>
              <p:cNvSpPr>
                <a:spLocks/>
              </p:cNvSpPr>
              <p:nvPr/>
            </p:nvSpPr>
            <p:spPr bwMode="auto">
              <a:xfrm>
                <a:off x="1192" y="1821"/>
                <a:ext cx="383" cy="430"/>
              </a:xfrm>
              <a:custGeom>
                <a:avLst/>
                <a:gdLst>
                  <a:gd name="T0" fmla="*/ 1137 w 1150"/>
                  <a:gd name="T1" fmla="*/ 78 h 1291"/>
                  <a:gd name="T2" fmla="*/ 1132 w 1150"/>
                  <a:gd name="T3" fmla="*/ 91 h 1291"/>
                  <a:gd name="T4" fmla="*/ 1118 w 1150"/>
                  <a:gd name="T5" fmla="*/ 128 h 1291"/>
                  <a:gd name="T6" fmla="*/ 1103 w 1150"/>
                  <a:gd name="T7" fmla="*/ 185 h 1291"/>
                  <a:gd name="T8" fmla="*/ 1091 w 1150"/>
                  <a:gd name="T9" fmla="*/ 261 h 1291"/>
                  <a:gd name="T10" fmla="*/ 1090 w 1150"/>
                  <a:gd name="T11" fmla="*/ 352 h 1291"/>
                  <a:gd name="T12" fmla="*/ 1103 w 1150"/>
                  <a:gd name="T13" fmla="*/ 453 h 1291"/>
                  <a:gd name="T14" fmla="*/ 1137 w 1150"/>
                  <a:gd name="T15" fmla="*/ 564 h 1291"/>
                  <a:gd name="T16" fmla="*/ 1150 w 1150"/>
                  <a:gd name="T17" fmla="*/ 609 h 1291"/>
                  <a:gd name="T18" fmla="*/ 1146 w 1150"/>
                  <a:gd name="T19" fmla="*/ 636 h 1291"/>
                  <a:gd name="T20" fmla="*/ 1128 w 1150"/>
                  <a:gd name="T21" fmla="*/ 649 h 1291"/>
                  <a:gd name="T22" fmla="*/ 1101 w 1150"/>
                  <a:gd name="T23" fmla="*/ 650 h 1291"/>
                  <a:gd name="T24" fmla="*/ 1069 w 1150"/>
                  <a:gd name="T25" fmla="*/ 641 h 1291"/>
                  <a:gd name="T26" fmla="*/ 1032 w 1150"/>
                  <a:gd name="T27" fmla="*/ 626 h 1291"/>
                  <a:gd name="T28" fmla="*/ 996 w 1150"/>
                  <a:gd name="T29" fmla="*/ 607 h 1291"/>
                  <a:gd name="T30" fmla="*/ 965 w 1150"/>
                  <a:gd name="T31" fmla="*/ 586 h 1291"/>
                  <a:gd name="T32" fmla="*/ 941 w 1150"/>
                  <a:gd name="T33" fmla="*/ 564 h 1291"/>
                  <a:gd name="T34" fmla="*/ 937 w 1150"/>
                  <a:gd name="T35" fmla="*/ 577 h 1291"/>
                  <a:gd name="T36" fmla="*/ 931 w 1150"/>
                  <a:gd name="T37" fmla="*/ 612 h 1291"/>
                  <a:gd name="T38" fmla="*/ 926 w 1150"/>
                  <a:gd name="T39" fmla="*/ 663 h 1291"/>
                  <a:gd name="T40" fmla="*/ 928 w 1150"/>
                  <a:gd name="T41" fmla="*/ 726 h 1291"/>
                  <a:gd name="T42" fmla="*/ 943 w 1150"/>
                  <a:gd name="T43" fmla="*/ 797 h 1291"/>
                  <a:gd name="T44" fmla="*/ 975 w 1150"/>
                  <a:gd name="T45" fmla="*/ 869 h 1291"/>
                  <a:gd name="T46" fmla="*/ 1014 w 1150"/>
                  <a:gd name="T47" fmla="*/ 926 h 1291"/>
                  <a:gd name="T48" fmla="*/ 1024 w 1150"/>
                  <a:gd name="T49" fmla="*/ 959 h 1291"/>
                  <a:gd name="T50" fmla="*/ 1013 w 1150"/>
                  <a:gd name="T51" fmla="*/ 979 h 1291"/>
                  <a:gd name="T52" fmla="*/ 985 w 1150"/>
                  <a:gd name="T53" fmla="*/ 987 h 1291"/>
                  <a:gd name="T54" fmla="*/ 943 w 1150"/>
                  <a:gd name="T55" fmla="*/ 982 h 1291"/>
                  <a:gd name="T56" fmla="*/ 894 w 1150"/>
                  <a:gd name="T57" fmla="*/ 963 h 1291"/>
                  <a:gd name="T58" fmla="*/ 840 w 1150"/>
                  <a:gd name="T59" fmla="*/ 929 h 1291"/>
                  <a:gd name="T60" fmla="*/ 784 w 1150"/>
                  <a:gd name="T61" fmla="*/ 882 h 1291"/>
                  <a:gd name="T62" fmla="*/ 733 w 1150"/>
                  <a:gd name="T63" fmla="*/ 819 h 1291"/>
                  <a:gd name="T64" fmla="*/ 690 w 1150"/>
                  <a:gd name="T65" fmla="*/ 741 h 1291"/>
                  <a:gd name="T66" fmla="*/ 671 w 1150"/>
                  <a:gd name="T67" fmla="*/ 701 h 1291"/>
                  <a:gd name="T68" fmla="*/ 667 w 1150"/>
                  <a:gd name="T69" fmla="*/ 730 h 1291"/>
                  <a:gd name="T70" fmla="*/ 665 w 1150"/>
                  <a:gd name="T71" fmla="*/ 783 h 1291"/>
                  <a:gd name="T72" fmla="*/ 667 w 1150"/>
                  <a:gd name="T73" fmla="*/ 854 h 1291"/>
                  <a:gd name="T74" fmla="*/ 683 w 1150"/>
                  <a:gd name="T75" fmla="*/ 936 h 1291"/>
                  <a:gd name="T76" fmla="*/ 715 w 1150"/>
                  <a:gd name="T77" fmla="*/ 1025 h 1291"/>
                  <a:gd name="T78" fmla="*/ 770 w 1150"/>
                  <a:gd name="T79" fmla="*/ 1115 h 1291"/>
                  <a:gd name="T80" fmla="*/ 823 w 1150"/>
                  <a:gd name="T81" fmla="*/ 1175 h 1291"/>
                  <a:gd name="T82" fmla="*/ 832 w 1150"/>
                  <a:gd name="T83" fmla="*/ 1208 h 1291"/>
                  <a:gd name="T84" fmla="*/ 814 w 1150"/>
                  <a:gd name="T85" fmla="*/ 1234 h 1291"/>
                  <a:gd name="T86" fmla="*/ 775 w 1150"/>
                  <a:gd name="T87" fmla="*/ 1254 h 1291"/>
                  <a:gd name="T88" fmla="*/ 718 w 1150"/>
                  <a:gd name="T89" fmla="*/ 1269 h 1291"/>
                  <a:gd name="T90" fmla="*/ 646 w 1150"/>
                  <a:gd name="T91" fmla="*/ 1279 h 1291"/>
                  <a:gd name="T92" fmla="*/ 565 w 1150"/>
                  <a:gd name="T93" fmla="*/ 1286 h 1291"/>
                  <a:gd name="T94" fmla="*/ 476 w 1150"/>
                  <a:gd name="T95" fmla="*/ 1289 h 1291"/>
                  <a:gd name="T96" fmla="*/ 385 w 1150"/>
                  <a:gd name="T97" fmla="*/ 1291 h 1291"/>
                  <a:gd name="T98" fmla="*/ 295 w 1150"/>
                  <a:gd name="T99" fmla="*/ 1289 h 1291"/>
                  <a:gd name="T100" fmla="*/ 210 w 1150"/>
                  <a:gd name="T101" fmla="*/ 1287 h 1291"/>
                  <a:gd name="T102" fmla="*/ 136 w 1150"/>
                  <a:gd name="T103" fmla="*/ 1283 h 1291"/>
                  <a:gd name="T104" fmla="*/ 74 w 1150"/>
                  <a:gd name="T105" fmla="*/ 1280 h 1291"/>
                  <a:gd name="T106" fmla="*/ 28 w 1150"/>
                  <a:gd name="T107" fmla="*/ 1278 h 1291"/>
                  <a:gd name="T108" fmla="*/ 4 w 1150"/>
                  <a:gd name="T109" fmla="*/ 1275 h 1291"/>
                  <a:gd name="T110" fmla="*/ 0 w 1150"/>
                  <a:gd name="T111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0" h="1291">
                    <a:moveTo>
                      <a:pt x="0" y="0"/>
                    </a:moveTo>
                    <a:lnTo>
                      <a:pt x="1137" y="78"/>
                    </a:lnTo>
                    <a:lnTo>
                      <a:pt x="1136" y="81"/>
                    </a:lnTo>
                    <a:lnTo>
                      <a:pt x="1132" y="91"/>
                    </a:lnTo>
                    <a:lnTo>
                      <a:pt x="1126" y="106"/>
                    </a:lnTo>
                    <a:lnTo>
                      <a:pt x="1118" y="128"/>
                    </a:lnTo>
                    <a:lnTo>
                      <a:pt x="1110" y="154"/>
                    </a:lnTo>
                    <a:lnTo>
                      <a:pt x="1103" y="185"/>
                    </a:lnTo>
                    <a:lnTo>
                      <a:pt x="1096" y="221"/>
                    </a:lnTo>
                    <a:lnTo>
                      <a:pt x="1091" y="261"/>
                    </a:lnTo>
                    <a:lnTo>
                      <a:pt x="1089" y="305"/>
                    </a:lnTo>
                    <a:lnTo>
                      <a:pt x="1090" y="352"/>
                    </a:lnTo>
                    <a:lnTo>
                      <a:pt x="1094" y="401"/>
                    </a:lnTo>
                    <a:lnTo>
                      <a:pt x="1103" y="453"/>
                    </a:lnTo>
                    <a:lnTo>
                      <a:pt x="1117" y="509"/>
                    </a:lnTo>
                    <a:lnTo>
                      <a:pt x="1137" y="564"/>
                    </a:lnTo>
                    <a:lnTo>
                      <a:pt x="1146" y="588"/>
                    </a:lnTo>
                    <a:lnTo>
                      <a:pt x="1150" y="609"/>
                    </a:lnTo>
                    <a:lnTo>
                      <a:pt x="1150" y="625"/>
                    </a:lnTo>
                    <a:lnTo>
                      <a:pt x="1146" y="636"/>
                    </a:lnTo>
                    <a:lnTo>
                      <a:pt x="1138" y="644"/>
                    </a:lnTo>
                    <a:lnTo>
                      <a:pt x="1128" y="649"/>
                    </a:lnTo>
                    <a:lnTo>
                      <a:pt x="1117" y="652"/>
                    </a:lnTo>
                    <a:lnTo>
                      <a:pt x="1101" y="650"/>
                    </a:lnTo>
                    <a:lnTo>
                      <a:pt x="1085" y="647"/>
                    </a:lnTo>
                    <a:lnTo>
                      <a:pt x="1069" y="641"/>
                    </a:lnTo>
                    <a:lnTo>
                      <a:pt x="1051" y="635"/>
                    </a:lnTo>
                    <a:lnTo>
                      <a:pt x="1032" y="626"/>
                    </a:lnTo>
                    <a:lnTo>
                      <a:pt x="1014" y="617"/>
                    </a:lnTo>
                    <a:lnTo>
                      <a:pt x="996" y="607"/>
                    </a:lnTo>
                    <a:lnTo>
                      <a:pt x="980" y="596"/>
                    </a:lnTo>
                    <a:lnTo>
                      <a:pt x="965" y="586"/>
                    </a:lnTo>
                    <a:lnTo>
                      <a:pt x="952" y="574"/>
                    </a:lnTo>
                    <a:lnTo>
                      <a:pt x="941" y="564"/>
                    </a:lnTo>
                    <a:lnTo>
                      <a:pt x="939" y="568"/>
                    </a:lnTo>
                    <a:lnTo>
                      <a:pt x="937" y="577"/>
                    </a:lnTo>
                    <a:lnTo>
                      <a:pt x="934" y="592"/>
                    </a:lnTo>
                    <a:lnTo>
                      <a:pt x="931" y="612"/>
                    </a:lnTo>
                    <a:lnTo>
                      <a:pt x="928" y="635"/>
                    </a:lnTo>
                    <a:lnTo>
                      <a:pt x="926" y="663"/>
                    </a:lnTo>
                    <a:lnTo>
                      <a:pt x="926" y="693"/>
                    </a:lnTo>
                    <a:lnTo>
                      <a:pt x="928" y="726"/>
                    </a:lnTo>
                    <a:lnTo>
                      <a:pt x="934" y="762"/>
                    </a:lnTo>
                    <a:lnTo>
                      <a:pt x="943" y="797"/>
                    </a:lnTo>
                    <a:lnTo>
                      <a:pt x="957" y="834"/>
                    </a:lnTo>
                    <a:lnTo>
                      <a:pt x="975" y="869"/>
                    </a:lnTo>
                    <a:lnTo>
                      <a:pt x="1000" y="905"/>
                    </a:lnTo>
                    <a:lnTo>
                      <a:pt x="1014" y="926"/>
                    </a:lnTo>
                    <a:lnTo>
                      <a:pt x="1022" y="944"/>
                    </a:lnTo>
                    <a:lnTo>
                      <a:pt x="1024" y="959"/>
                    </a:lnTo>
                    <a:lnTo>
                      <a:pt x="1022" y="970"/>
                    </a:lnTo>
                    <a:lnTo>
                      <a:pt x="1013" y="979"/>
                    </a:lnTo>
                    <a:lnTo>
                      <a:pt x="1002" y="986"/>
                    </a:lnTo>
                    <a:lnTo>
                      <a:pt x="985" y="987"/>
                    </a:lnTo>
                    <a:lnTo>
                      <a:pt x="966" y="986"/>
                    </a:lnTo>
                    <a:lnTo>
                      <a:pt x="943" y="982"/>
                    </a:lnTo>
                    <a:lnTo>
                      <a:pt x="919" y="974"/>
                    </a:lnTo>
                    <a:lnTo>
                      <a:pt x="894" y="963"/>
                    </a:lnTo>
                    <a:lnTo>
                      <a:pt x="867" y="948"/>
                    </a:lnTo>
                    <a:lnTo>
                      <a:pt x="840" y="929"/>
                    </a:lnTo>
                    <a:lnTo>
                      <a:pt x="812" y="907"/>
                    </a:lnTo>
                    <a:lnTo>
                      <a:pt x="784" y="882"/>
                    </a:lnTo>
                    <a:lnTo>
                      <a:pt x="757" y="852"/>
                    </a:lnTo>
                    <a:lnTo>
                      <a:pt x="733" y="819"/>
                    </a:lnTo>
                    <a:lnTo>
                      <a:pt x="710" y="782"/>
                    </a:lnTo>
                    <a:lnTo>
                      <a:pt x="690" y="741"/>
                    </a:lnTo>
                    <a:lnTo>
                      <a:pt x="672" y="697"/>
                    </a:lnTo>
                    <a:lnTo>
                      <a:pt x="671" y="701"/>
                    </a:lnTo>
                    <a:lnTo>
                      <a:pt x="670" y="712"/>
                    </a:lnTo>
                    <a:lnTo>
                      <a:pt x="667" y="730"/>
                    </a:lnTo>
                    <a:lnTo>
                      <a:pt x="665" y="754"/>
                    </a:lnTo>
                    <a:lnTo>
                      <a:pt x="665" y="783"/>
                    </a:lnTo>
                    <a:lnTo>
                      <a:pt x="665" y="816"/>
                    </a:lnTo>
                    <a:lnTo>
                      <a:pt x="667" y="854"/>
                    </a:lnTo>
                    <a:lnTo>
                      <a:pt x="674" y="895"/>
                    </a:lnTo>
                    <a:lnTo>
                      <a:pt x="683" y="936"/>
                    </a:lnTo>
                    <a:lnTo>
                      <a:pt x="696" y="981"/>
                    </a:lnTo>
                    <a:lnTo>
                      <a:pt x="715" y="1025"/>
                    </a:lnTo>
                    <a:lnTo>
                      <a:pt x="740" y="1070"/>
                    </a:lnTo>
                    <a:lnTo>
                      <a:pt x="770" y="1115"/>
                    </a:lnTo>
                    <a:lnTo>
                      <a:pt x="807" y="1156"/>
                    </a:lnTo>
                    <a:lnTo>
                      <a:pt x="823" y="1175"/>
                    </a:lnTo>
                    <a:lnTo>
                      <a:pt x="831" y="1192"/>
                    </a:lnTo>
                    <a:lnTo>
                      <a:pt x="832" y="1208"/>
                    </a:lnTo>
                    <a:lnTo>
                      <a:pt x="826" y="1221"/>
                    </a:lnTo>
                    <a:lnTo>
                      <a:pt x="814" y="1234"/>
                    </a:lnTo>
                    <a:lnTo>
                      <a:pt x="798" y="1244"/>
                    </a:lnTo>
                    <a:lnTo>
                      <a:pt x="775" y="1254"/>
                    </a:lnTo>
                    <a:lnTo>
                      <a:pt x="748" y="1262"/>
                    </a:lnTo>
                    <a:lnTo>
                      <a:pt x="718" y="1269"/>
                    </a:lnTo>
                    <a:lnTo>
                      <a:pt x="684" y="1274"/>
                    </a:lnTo>
                    <a:lnTo>
                      <a:pt x="646" y="1279"/>
                    </a:lnTo>
                    <a:lnTo>
                      <a:pt x="607" y="1283"/>
                    </a:lnTo>
                    <a:lnTo>
                      <a:pt x="565" y="1286"/>
                    </a:lnTo>
                    <a:lnTo>
                      <a:pt x="521" y="1288"/>
                    </a:lnTo>
                    <a:lnTo>
                      <a:pt x="476" y="1289"/>
                    </a:lnTo>
                    <a:lnTo>
                      <a:pt x="431" y="1291"/>
                    </a:lnTo>
                    <a:lnTo>
                      <a:pt x="385" y="1291"/>
                    </a:lnTo>
                    <a:lnTo>
                      <a:pt x="340" y="1289"/>
                    </a:lnTo>
                    <a:lnTo>
                      <a:pt x="295" y="1289"/>
                    </a:lnTo>
                    <a:lnTo>
                      <a:pt x="252" y="1288"/>
                    </a:lnTo>
                    <a:lnTo>
                      <a:pt x="210" y="1287"/>
                    </a:lnTo>
                    <a:lnTo>
                      <a:pt x="173" y="1286"/>
                    </a:lnTo>
                    <a:lnTo>
                      <a:pt x="136" y="1283"/>
                    </a:lnTo>
                    <a:lnTo>
                      <a:pt x="103" y="1282"/>
                    </a:lnTo>
                    <a:lnTo>
                      <a:pt x="74" y="1280"/>
                    </a:lnTo>
                    <a:lnTo>
                      <a:pt x="48" y="1279"/>
                    </a:lnTo>
                    <a:lnTo>
                      <a:pt x="28" y="1278"/>
                    </a:lnTo>
                    <a:lnTo>
                      <a:pt x="13" y="1277"/>
                    </a:lnTo>
                    <a:lnTo>
                      <a:pt x="4" y="1275"/>
                    </a:lnTo>
                    <a:lnTo>
                      <a:pt x="0" y="1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C2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62"/>
              <p:cNvSpPr>
                <a:spLocks noChangeArrowheads="1"/>
              </p:cNvSpPr>
              <p:nvPr/>
            </p:nvSpPr>
            <p:spPr bwMode="auto">
              <a:xfrm>
                <a:off x="1098" y="2020"/>
                <a:ext cx="188" cy="211"/>
              </a:xfrm>
              <a:prstGeom prst="rect">
                <a:avLst/>
              </a:prstGeom>
              <a:solidFill>
                <a:srgbClr val="FDCC9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63"/>
              <p:cNvSpPr>
                <a:spLocks/>
              </p:cNvSpPr>
              <p:nvPr/>
            </p:nvSpPr>
            <p:spPr bwMode="auto">
              <a:xfrm>
                <a:off x="1098" y="2020"/>
                <a:ext cx="188" cy="66"/>
              </a:xfrm>
              <a:custGeom>
                <a:avLst/>
                <a:gdLst>
                  <a:gd name="T0" fmla="*/ 0 w 565"/>
                  <a:gd name="T1" fmla="*/ 0 h 197"/>
                  <a:gd name="T2" fmla="*/ 565 w 565"/>
                  <a:gd name="T3" fmla="*/ 0 h 197"/>
                  <a:gd name="T4" fmla="*/ 565 w 565"/>
                  <a:gd name="T5" fmla="*/ 191 h 197"/>
                  <a:gd name="T6" fmla="*/ 504 w 565"/>
                  <a:gd name="T7" fmla="*/ 197 h 197"/>
                  <a:gd name="T8" fmla="*/ 447 w 565"/>
                  <a:gd name="T9" fmla="*/ 197 h 197"/>
                  <a:gd name="T10" fmla="*/ 391 w 565"/>
                  <a:gd name="T11" fmla="*/ 194 h 197"/>
                  <a:gd name="T12" fmla="*/ 338 w 565"/>
                  <a:gd name="T13" fmla="*/ 188 h 197"/>
                  <a:gd name="T14" fmla="*/ 289 w 565"/>
                  <a:gd name="T15" fmla="*/ 180 h 197"/>
                  <a:gd name="T16" fmla="*/ 242 w 565"/>
                  <a:gd name="T17" fmla="*/ 170 h 197"/>
                  <a:gd name="T18" fmla="*/ 199 w 565"/>
                  <a:gd name="T19" fmla="*/ 159 h 197"/>
                  <a:gd name="T20" fmla="*/ 160 w 565"/>
                  <a:gd name="T21" fmla="*/ 147 h 197"/>
                  <a:gd name="T22" fmla="*/ 124 w 565"/>
                  <a:gd name="T23" fmla="*/ 133 h 197"/>
                  <a:gd name="T24" fmla="*/ 93 w 565"/>
                  <a:gd name="T25" fmla="*/ 122 h 197"/>
                  <a:gd name="T26" fmla="*/ 65 w 565"/>
                  <a:gd name="T27" fmla="*/ 109 h 197"/>
                  <a:gd name="T28" fmla="*/ 42 w 565"/>
                  <a:gd name="T29" fmla="*/ 98 h 197"/>
                  <a:gd name="T30" fmla="*/ 24 w 565"/>
                  <a:gd name="T31" fmla="*/ 89 h 197"/>
                  <a:gd name="T32" fmla="*/ 12 w 565"/>
                  <a:gd name="T33" fmla="*/ 81 h 197"/>
                  <a:gd name="T34" fmla="*/ 3 w 565"/>
                  <a:gd name="T35" fmla="*/ 78 h 197"/>
                  <a:gd name="T36" fmla="*/ 0 w 565"/>
                  <a:gd name="T37" fmla="*/ 75 h 197"/>
                  <a:gd name="T38" fmla="*/ 0 w 565"/>
                  <a:gd name="T3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5" h="197">
                    <a:moveTo>
                      <a:pt x="0" y="0"/>
                    </a:moveTo>
                    <a:lnTo>
                      <a:pt x="565" y="0"/>
                    </a:lnTo>
                    <a:lnTo>
                      <a:pt x="565" y="191"/>
                    </a:lnTo>
                    <a:lnTo>
                      <a:pt x="504" y="197"/>
                    </a:lnTo>
                    <a:lnTo>
                      <a:pt x="447" y="197"/>
                    </a:lnTo>
                    <a:lnTo>
                      <a:pt x="391" y="194"/>
                    </a:lnTo>
                    <a:lnTo>
                      <a:pt x="338" y="188"/>
                    </a:lnTo>
                    <a:lnTo>
                      <a:pt x="289" y="180"/>
                    </a:lnTo>
                    <a:lnTo>
                      <a:pt x="242" y="170"/>
                    </a:lnTo>
                    <a:lnTo>
                      <a:pt x="199" y="159"/>
                    </a:lnTo>
                    <a:lnTo>
                      <a:pt x="160" y="147"/>
                    </a:lnTo>
                    <a:lnTo>
                      <a:pt x="124" y="133"/>
                    </a:lnTo>
                    <a:lnTo>
                      <a:pt x="93" y="122"/>
                    </a:lnTo>
                    <a:lnTo>
                      <a:pt x="65" y="109"/>
                    </a:lnTo>
                    <a:lnTo>
                      <a:pt x="42" y="98"/>
                    </a:lnTo>
                    <a:lnTo>
                      <a:pt x="24" y="89"/>
                    </a:lnTo>
                    <a:lnTo>
                      <a:pt x="12" y="81"/>
                    </a:lnTo>
                    <a:lnTo>
                      <a:pt x="3" y="78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64"/>
              <p:cNvSpPr>
                <a:spLocks/>
              </p:cNvSpPr>
              <p:nvPr/>
            </p:nvSpPr>
            <p:spPr bwMode="auto">
              <a:xfrm>
                <a:off x="734" y="1589"/>
                <a:ext cx="184" cy="209"/>
              </a:xfrm>
              <a:custGeom>
                <a:avLst/>
                <a:gdLst>
                  <a:gd name="T0" fmla="*/ 276 w 552"/>
                  <a:gd name="T1" fmla="*/ 0 h 628"/>
                  <a:gd name="T2" fmla="*/ 317 w 552"/>
                  <a:gd name="T3" fmla="*/ 3 h 628"/>
                  <a:gd name="T4" fmla="*/ 356 w 552"/>
                  <a:gd name="T5" fmla="*/ 13 h 628"/>
                  <a:gd name="T6" fmla="*/ 393 w 552"/>
                  <a:gd name="T7" fmla="*/ 29 h 628"/>
                  <a:gd name="T8" fmla="*/ 426 w 552"/>
                  <a:gd name="T9" fmla="*/ 51 h 628"/>
                  <a:gd name="T10" fmla="*/ 457 w 552"/>
                  <a:gd name="T11" fmla="*/ 76 h 628"/>
                  <a:gd name="T12" fmla="*/ 484 w 552"/>
                  <a:gd name="T13" fmla="*/ 108 h 628"/>
                  <a:gd name="T14" fmla="*/ 507 w 552"/>
                  <a:gd name="T15" fmla="*/ 143 h 628"/>
                  <a:gd name="T16" fmla="*/ 526 w 552"/>
                  <a:gd name="T17" fmla="*/ 181 h 628"/>
                  <a:gd name="T18" fmla="*/ 540 w 552"/>
                  <a:gd name="T19" fmla="*/ 223 h 628"/>
                  <a:gd name="T20" fmla="*/ 548 w 552"/>
                  <a:gd name="T21" fmla="*/ 267 h 628"/>
                  <a:gd name="T22" fmla="*/ 552 w 552"/>
                  <a:gd name="T23" fmla="*/ 314 h 628"/>
                  <a:gd name="T24" fmla="*/ 548 w 552"/>
                  <a:gd name="T25" fmla="*/ 361 h 628"/>
                  <a:gd name="T26" fmla="*/ 540 w 552"/>
                  <a:gd name="T27" fmla="*/ 405 h 628"/>
                  <a:gd name="T28" fmla="*/ 526 w 552"/>
                  <a:gd name="T29" fmla="*/ 447 h 628"/>
                  <a:gd name="T30" fmla="*/ 507 w 552"/>
                  <a:gd name="T31" fmla="*/ 485 h 628"/>
                  <a:gd name="T32" fmla="*/ 484 w 552"/>
                  <a:gd name="T33" fmla="*/ 520 h 628"/>
                  <a:gd name="T34" fmla="*/ 457 w 552"/>
                  <a:gd name="T35" fmla="*/ 551 h 628"/>
                  <a:gd name="T36" fmla="*/ 426 w 552"/>
                  <a:gd name="T37" fmla="*/ 577 h 628"/>
                  <a:gd name="T38" fmla="*/ 393 w 552"/>
                  <a:gd name="T39" fmla="*/ 599 h 628"/>
                  <a:gd name="T40" fmla="*/ 356 w 552"/>
                  <a:gd name="T41" fmla="*/ 615 h 628"/>
                  <a:gd name="T42" fmla="*/ 317 w 552"/>
                  <a:gd name="T43" fmla="*/ 624 h 628"/>
                  <a:gd name="T44" fmla="*/ 276 w 552"/>
                  <a:gd name="T45" fmla="*/ 628 h 628"/>
                  <a:gd name="T46" fmla="*/ 236 w 552"/>
                  <a:gd name="T47" fmla="*/ 624 h 628"/>
                  <a:gd name="T48" fmla="*/ 197 w 552"/>
                  <a:gd name="T49" fmla="*/ 615 h 628"/>
                  <a:gd name="T50" fmla="*/ 160 w 552"/>
                  <a:gd name="T51" fmla="*/ 599 h 628"/>
                  <a:gd name="T52" fmla="*/ 126 w 552"/>
                  <a:gd name="T53" fmla="*/ 577 h 628"/>
                  <a:gd name="T54" fmla="*/ 95 w 552"/>
                  <a:gd name="T55" fmla="*/ 551 h 628"/>
                  <a:gd name="T56" fmla="*/ 69 w 552"/>
                  <a:gd name="T57" fmla="*/ 520 h 628"/>
                  <a:gd name="T58" fmla="*/ 45 w 552"/>
                  <a:gd name="T59" fmla="*/ 485 h 628"/>
                  <a:gd name="T60" fmla="*/ 26 w 552"/>
                  <a:gd name="T61" fmla="*/ 447 h 628"/>
                  <a:gd name="T62" fmla="*/ 12 w 552"/>
                  <a:gd name="T63" fmla="*/ 405 h 628"/>
                  <a:gd name="T64" fmla="*/ 4 w 552"/>
                  <a:gd name="T65" fmla="*/ 361 h 628"/>
                  <a:gd name="T66" fmla="*/ 0 w 552"/>
                  <a:gd name="T67" fmla="*/ 314 h 628"/>
                  <a:gd name="T68" fmla="*/ 4 w 552"/>
                  <a:gd name="T69" fmla="*/ 267 h 628"/>
                  <a:gd name="T70" fmla="*/ 12 w 552"/>
                  <a:gd name="T71" fmla="*/ 223 h 628"/>
                  <a:gd name="T72" fmla="*/ 26 w 552"/>
                  <a:gd name="T73" fmla="*/ 181 h 628"/>
                  <a:gd name="T74" fmla="*/ 45 w 552"/>
                  <a:gd name="T75" fmla="*/ 143 h 628"/>
                  <a:gd name="T76" fmla="*/ 69 w 552"/>
                  <a:gd name="T77" fmla="*/ 108 h 628"/>
                  <a:gd name="T78" fmla="*/ 95 w 552"/>
                  <a:gd name="T79" fmla="*/ 76 h 628"/>
                  <a:gd name="T80" fmla="*/ 126 w 552"/>
                  <a:gd name="T81" fmla="*/ 51 h 628"/>
                  <a:gd name="T82" fmla="*/ 160 w 552"/>
                  <a:gd name="T83" fmla="*/ 29 h 628"/>
                  <a:gd name="T84" fmla="*/ 197 w 552"/>
                  <a:gd name="T85" fmla="*/ 13 h 628"/>
                  <a:gd name="T86" fmla="*/ 236 w 552"/>
                  <a:gd name="T87" fmla="*/ 3 h 628"/>
                  <a:gd name="T88" fmla="*/ 276 w 552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628">
                    <a:moveTo>
                      <a:pt x="276" y="0"/>
                    </a:moveTo>
                    <a:lnTo>
                      <a:pt x="317" y="3"/>
                    </a:lnTo>
                    <a:lnTo>
                      <a:pt x="356" y="13"/>
                    </a:lnTo>
                    <a:lnTo>
                      <a:pt x="393" y="29"/>
                    </a:lnTo>
                    <a:lnTo>
                      <a:pt x="426" y="51"/>
                    </a:lnTo>
                    <a:lnTo>
                      <a:pt x="457" y="76"/>
                    </a:lnTo>
                    <a:lnTo>
                      <a:pt x="484" y="108"/>
                    </a:lnTo>
                    <a:lnTo>
                      <a:pt x="507" y="143"/>
                    </a:lnTo>
                    <a:lnTo>
                      <a:pt x="526" y="181"/>
                    </a:lnTo>
                    <a:lnTo>
                      <a:pt x="540" y="223"/>
                    </a:lnTo>
                    <a:lnTo>
                      <a:pt x="548" y="267"/>
                    </a:lnTo>
                    <a:lnTo>
                      <a:pt x="552" y="314"/>
                    </a:lnTo>
                    <a:lnTo>
                      <a:pt x="548" y="361"/>
                    </a:lnTo>
                    <a:lnTo>
                      <a:pt x="540" y="405"/>
                    </a:lnTo>
                    <a:lnTo>
                      <a:pt x="526" y="447"/>
                    </a:lnTo>
                    <a:lnTo>
                      <a:pt x="507" y="485"/>
                    </a:lnTo>
                    <a:lnTo>
                      <a:pt x="484" y="520"/>
                    </a:lnTo>
                    <a:lnTo>
                      <a:pt x="457" y="551"/>
                    </a:lnTo>
                    <a:lnTo>
                      <a:pt x="426" y="577"/>
                    </a:lnTo>
                    <a:lnTo>
                      <a:pt x="393" y="599"/>
                    </a:lnTo>
                    <a:lnTo>
                      <a:pt x="356" y="615"/>
                    </a:lnTo>
                    <a:lnTo>
                      <a:pt x="317" y="624"/>
                    </a:lnTo>
                    <a:lnTo>
                      <a:pt x="276" y="628"/>
                    </a:lnTo>
                    <a:lnTo>
                      <a:pt x="236" y="624"/>
                    </a:lnTo>
                    <a:lnTo>
                      <a:pt x="197" y="615"/>
                    </a:lnTo>
                    <a:lnTo>
                      <a:pt x="160" y="599"/>
                    </a:lnTo>
                    <a:lnTo>
                      <a:pt x="126" y="577"/>
                    </a:lnTo>
                    <a:lnTo>
                      <a:pt x="95" y="551"/>
                    </a:lnTo>
                    <a:lnTo>
                      <a:pt x="69" y="520"/>
                    </a:lnTo>
                    <a:lnTo>
                      <a:pt x="45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4" y="361"/>
                    </a:lnTo>
                    <a:lnTo>
                      <a:pt x="0" y="314"/>
                    </a:lnTo>
                    <a:lnTo>
                      <a:pt x="4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5" y="143"/>
                    </a:lnTo>
                    <a:lnTo>
                      <a:pt x="69" y="108"/>
                    </a:lnTo>
                    <a:lnTo>
                      <a:pt x="95" y="76"/>
                    </a:lnTo>
                    <a:lnTo>
                      <a:pt x="126" y="51"/>
                    </a:lnTo>
                    <a:lnTo>
                      <a:pt x="160" y="29"/>
                    </a:lnTo>
                    <a:lnTo>
                      <a:pt x="197" y="13"/>
                    </a:lnTo>
                    <a:lnTo>
                      <a:pt x="236" y="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65"/>
              <p:cNvSpPr>
                <a:spLocks/>
              </p:cNvSpPr>
              <p:nvPr/>
            </p:nvSpPr>
            <p:spPr bwMode="auto">
              <a:xfrm>
                <a:off x="1465" y="1589"/>
                <a:ext cx="184" cy="209"/>
              </a:xfrm>
              <a:custGeom>
                <a:avLst/>
                <a:gdLst>
                  <a:gd name="T0" fmla="*/ 275 w 551"/>
                  <a:gd name="T1" fmla="*/ 0 h 628"/>
                  <a:gd name="T2" fmla="*/ 316 w 551"/>
                  <a:gd name="T3" fmla="*/ 3 h 628"/>
                  <a:gd name="T4" fmla="*/ 355 w 551"/>
                  <a:gd name="T5" fmla="*/ 13 h 628"/>
                  <a:gd name="T6" fmla="*/ 392 w 551"/>
                  <a:gd name="T7" fmla="*/ 29 h 628"/>
                  <a:gd name="T8" fmla="*/ 426 w 551"/>
                  <a:gd name="T9" fmla="*/ 51 h 628"/>
                  <a:gd name="T10" fmla="*/ 456 w 551"/>
                  <a:gd name="T11" fmla="*/ 76 h 628"/>
                  <a:gd name="T12" fmla="*/ 483 w 551"/>
                  <a:gd name="T13" fmla="*/ 108 h 628"/>
                  <a:gd name="T14" fmla="*/ 507 w 551"/>
                  <a:gd name="T15" fmla="*/ 143 h 628"/>
                  <a:gd name="T16" fmla="*/ 525 w 551"/>
                  <a:gd name="T17" fmla="*/ 181 h 628"/>
                  <a:gd name="T18" fmla="*/ 539 w 551"/>
                  <a:gd name="T19" fmla="*/ 223 h 628"/>
                  <a:gd name="T20" fmla="*/ 548 w 551"/>
                  <a:gd name="T21" fmla="*/ 267 h 628"/>
                  <a:gd name="T22" fmla="*/ 551 w 551"/>
                  <a:gd name="T23" fmla="*/ 314 h 628"/>
                  <a:gd name="T24" fmla="*/ 548 w 551"/>
                  <a:gd name="T25" fmla="*/ 361 h 628"/>
                  <a:gd name="T26" fmla="*/ 539 w 551"/>
                  <a:gd name="T27" fmla="*/ 405 h 628"/>
                  <a:gd name="T28" fmla="*/ 525 w 551"/>
                  <a:gd name="T29" fmla="*/ 447 h 628"/>
                  <a:gd name="T30" fmla="*/ 507 w 551"/>
                  <a:gd name="T31" fmla="*/ 485 h 628"/>
                  <a:gd name="T32" fmla="*/ 483 w 551"/>
                  <a:gd name="T33" fmla="*/ 520 h 628"/>
                  <a:gd name="T34" fmla="*/ 456 w 551"/>
                  <a:gd name="T35" fmla="*/ 551 h 628"/>
                  <a:gd name="T36" fmla="*/ 426 w 551"/>
                  <a:gd name="T37" fmla="*/ 577 h 628"/>
                  <a:gd name="T38" fmla="*/ 392 w 551"/>
                  <a:gd name="T39" fmla="*/ 599 h 628"/>
                  <a:gd name="T40" fmla="*/ 355 w 551"/>
                  <a:gd name="T41" fmla="*/ 615 h 628"/>
                  <a:gd name="T42" fmla="*/ 316 w 551"/>
                  <a:gd name="T43" fmla="*/ 624 h 628"/>
                  <a:gd name="T44" fmla="*/ 275 w 551"/>
                  <a:gd name="T45" fmla="*/ 628 h 628"/>
                  <a:gd name="T46" fmla="*/ 235 w 551"/>
                  <a:gd name="T47" fmla="*/ 624 h 628"/>
                  <a:gd name="T48" fmla="*/ 196 w 551"/>
                  <a:gd name="T49" fmla="*/ 615 h 628"/>
                  <a:gd name="T50" fmla="*/ 159 w 551"/>
                  <a:gd name="T51" fmla="*/ 599 h 628"/>
                  <a:gd name="T52" fmla="*/ 126 w 551"/>
                  <a:gd name="T53" fmla="*/ 577 h 628"/>
                  <a:gd name="T54" fmla="*/ 94 w 551"/>
                  <a:gd name="T55" fmla="*/ 551 h 628"/>
                  <a:gd name="T56" fmla="*/ 68 w 551"/>
                  <a:gd name="T57" fmla="*/ 520 h 628"/>
                  <a:gd name="T58" fmla="*/ 44 w 551"/>
                  <a:gd name="T59" fmla="*/ 485 h 628"/>
                  <a:gd name="T60" fmla="*/ 26 w 551"/>
                  <a:gd name="T61" fmla="*/ 447 h 628"/>
                  <a:gd name="T62" fmla="*/ 12 w 551"/>
                  <a:gd name="T63" fmla="*/ 405 h 628"/>
                  <a:gd name="T64" fmla="*/ 3 w 551"/>
                  <a:gd name="T65" fmla="*/ 361 h 628"/>
                  <a:gd name="T66" fmla="*/ 0 w 551"/>
                  <a:gd name="T67" fmla="*/ 314 h 628"/>
                  <a:gd name="T68" fmla="*/ 3 w 551"/>
                  <a:gd name="T69" fmla="*/ 267 h 628"/>
                  <a:gd name="T70" fmla="*/ 12 w 551"/>
                  <a:gd name="T71" fmla="*/ 223 h 628"/>
                  <a:gd name="T72" fmla="*/ 26 w 551"/>
                  <a:gd name="T73" fmla="*/ 181 h 628"/>
                  <a:gd name="T74" fmla="*/ 44 w 551"/>
                  <a:gd name="T75" fmla="*/ 143 h 628"/>
                  <a:gd name="T76" fmla="*/ 68 w 551"/>
                  <a:gd name="T77" fmla="*/ 108 h 628"/>
                  <a:gd name="T78" fmla="*/ 94 w 551"/>
                  <a:gd name="T79" fmla="*/ 76 h 628"/>
                  <a:gd name="T80" fmla="*/ 126 w 551"/>
                  <a:gd name="T81" fmla="*/ 51 h 628"/>
                  <a:gd name="T82" fmla="*/ 159 w 551"/>
                  <a:gd name="T83" fmla="*/ 29 h 628"/>
                  <a:gd name="T84" fmla="*/ 196 w 551"/>
                  <a:gd name="T85" fmla="*/ 13 h 628"/>
                  <a:gd name="T86" fmla="*/ 235 w 551"/>
                  <a:gd name="T87" fmla="*/ 3 h 628"/>
                  <a:gd name="T88" fmla="*/ 275 w 551"/>
                  <a:gd name="T8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628">
                    <a:moveTo>
                      <a:pt x="275" y="0"/>
                    </a:moveTo>
                    <a:lnTo>
                      <a:pt x="316" y="3"/>
                    </a:lnTo>
                    <a:lnTo>
                      <a:pt x="355" y="13"/>
                    </a:lnTo>
                    <a:lnTo>
                      <a:pt x="392" y="29"/>
                    </a:lnTo>
                    <a:lnTo>
                      <a:pt x="426" y="51"/>
                    </a:lnTo>
                    <a:lnTo>
                      <a:pt x="456" y="76"/>
                    </a:lnTo>
                    <a:lnTo>
                      <a:pt x="483" y="108"/>
                    </a:lnTo>
                    <a:lnTo>
                      <a:pt x="507" y="143"/>
                    </a:lnTo>
                    <a:lnTo>
                      <a:pt x="525" y="181"/>
                    </a:lnTo>
                    <a:lnTo>
                      <a:pt x="539" y="223"/>
                    </a:lnTo>
                    <a:lnTo>
                      <a:pt x="548" y="267"/>
                    </a:lnTo>
                    <a:lnTo>
                      <a:pt x="551" y="314"/>
                    </a:lnTo>
                    <a:lnTo>
                      <a:pt x="548" y="361"/>
                    </a:lnTo>
                    <a:lnTo>
                      <a:pt x="539" y="405"/>
                    </a:lnTo>
                    <a:lnTo>
                      <a:pt x="525" y="447"/>
                    </a:lnTo>
                    <a:lnTo>
                      <a:pt x="507" y="485"/>
                    </a:lnTo>
                    <a:lnTo>
                      <a:pt x="483" y="520"/>
                    </a:lnTo>
                    <a:lnTo>
                      <a:pt x="456" y="551"/>
                    </a:lnTo>
                    <a:lnTo>
                      <a:pt x="426" y="577"/>
                    </a:lnTo>
                    <a:lnTo>
                      <a:pt x="392" y="599"/>
                    </a:lnTo>
                    <a:lnTo>
                      <a:pt x="355" y="615"/>
                    </a:lnTo>
                    <a:lnTo>
                      <a:pt x="316" y="624"/>
                    </a:lnTo>
                    <a:lnTo>
                      <a:pt x="275" y="628"/>
                    </a:lnTo>
                    <a:lnTo>
                      <a:pt x="235" y="624"/>
                    </a:lnTo>
                    <a:lnTo>
                      <a:pt x="196" y="615"/>
                    </a:lnTo>
                    <a:lnTo>
                      <a:pt x="159" y="599"/>
                    </a:lnTo>
                    <a:lnTo>
                      <a:pt x="126" y="577"/>
                    </a:lnTo>
                    <a:lnTo>
                      <a:pt x="94" y="551"/>
                    </a:lnTo>
                    <a:lnTo>
                      <a:pt x="68" y="520"/>
                    </a:lnTo>
                    <a:lnTo>
                      <a:pt x="44" y="485"/>
                    </a:lnTo>
                    <a:lnTo>
                      <a:pt x="26" y="447"/>
                    </a:lnTo>
                    <a:lnTo>
                      <a:pt x="12" y="405"/>
                    </a:lnTo>
                    <a:lnTo>
                      <a:pt x="3" y="361"/>
                    </a:lnTo>
                    <a:lnTo>
                      <a:pt x="0" y="314"/>
                    </a:lnTo>
                    <a:lnTo>
                      <a:pt x="3" y="267"/>
                    </a:lnTo>
                    <a:lnTo>
                      <a:pt x="12" y="223"/>
                    </a:lnTo>
                    <a:lnTo>
                      <a:pt x="26" y="181"/>
                    </a:lnTo>
                    <a:lnTo>
                      <a:pt x="44" y="143"/>
                    </a:lnTo>
                    <a:lnTo>
                      <a:pt x="68" y="108"/>
                    </a:lnTo>
                    <a:lnTo>
                      <a:pt x="94" y="76"/>
                    </a:lnTo>
                    <a:lnTo>
                      <a:pt x="126" y="51"/>
                    </a:lnTo>
                    <a:lnTo>
                      <a:pt x="159" y="29"/>
                    </a:lnTo>
                    <a:lnTo>
                      <a:pt x="196" y="13"/>
                    </a:lnTo>
                    <a:lnTo>
                      <a:pt x="235" y="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66"/>
              <p:cNvSpPr>
                <a:spLocks/>
              </p:cNvSpPr>
              <p:nvPr/>
            </p:nvSpPr>
            <p:spPr bwMode="auto">
              <a:xfrm>
                <a:off x="826" y="1226"/>
                <a:ext cx="731" cy="828"/>
              </a:xfrm>
              <a:custGeom>
                <a:avLst/>
                <a:gdLst>
                  <a:gd name="T0" fmla="*/ 1196 w 2192"/>
                  <a:gd name="T1" fmla="*/ 2 h 2484"/>
                  <a:gd name="T2" fmla="*/ 1382 w 2192"/>
                  <a:gd name="T3" fmla="*/ 19 h 2484"/>
                  <a:gd name="T4" fmla="*/ 1548 w 2192"/>
                  <a:gd name="T5" fmla="*/ 50 h 2484"/>
                  <a:gd name="T6" fmla="*/ 1694 w 2192"/>
                  <a:gd name="T7" fmla="*/ 96 h 2484"/>
                  <a:gd name="T8" fmla="*/ 1820 w 2192"/>
                  <a:gd name="T9" fmla="*/ 155 h 2484"/>
                  <a:gd name="T10" fmla="*/ 1928 w 2192"/>
                  <a:gd name="T11" fmla="*/ 228 h 2484"/>
                  <a:gd name="T12" fmla="*/ 2017 w 2192"/>
                  <a:gd name="T13" fmla="*/ 311 h 2484"/>
                  <a:gd name="T14" fmla="*/ 2086 w 2192"/>
                  <a:gd name="T15" fmla="*/ 405 h 2484"/>
                  <a:gd name="T16" fmla="*/ 2138 w 2192"/>
                  <a:gd name="T17" fmla="*/ 507 h 2484"/>
                  <a:gd name="T18" fmla="*/ 2172 w 2192"/>
                  <a:gd name="T19" fmla="*/ 620 h 2484"/>
                  <a:gd name="T20" fmla="*/ 2190 w 2192"/>
                  <a:gd name="T21" fmla="*/ 739 h 2484"/>
                  <a:gd name="T22" fmla="*/ 2191 w 2192"/>
                  <a:gd name="T23" fmla="*/ 839 h 2484"/>
                  <a:gd name="T24" fmla="*/ 2192 w 2192"/>
                  <a:gd name="T25" fmla="*/ 921 h 2484"/>
                  <a:gd name="T26" fmla="*/ 2192 w 2192"/>
                  <a:gd name="T27" fmla="*/ 1012 h 2484"/>
                  <a:gd name="T28" fmla="*/ 2191 w 2192"/>
                  <a:gd name="T29" fmla="*/ 1112 h 2484"/>
                  <a:gd name="T30" fmla="*/ 2187 w 2192"/>
                  <a:gd name="T31" fmla="*/ 1218 h 2484"/>
                  <a:gd name="T32" fmla="*/ 2180 w 2192"/>
                  <a:gd name="T33" fmla="*/ 1330 h 2484"/>
                  <a:gd name="T34" fmla="*/ 2168 w 2192"/>
                  <a:gd name="T35" fmla="*/ 1444 h 2484"/>
                  <a:gd name="T36" fmla="*/ 2151 w 2192"/>
                  <a:gd name="T37" fmla="*/ 1559 h 2484"/>
                  <a:gd name="T38" fmla="*/ 2127 w 2192"/>
                  <a:gd name="T39" fmla="*/ 1674 h 2484"/>
                  <a:gd name="T40" fmla="*/ 2094 w 2192"/>
                  <a:gd name="T41" fmla="*/ 1788 h 2484"/>
                  <a:gd name="T42" fmla="*/ 2052 w 2192"/>
                  <a:gd name="T43" fmla="*/ 1899 h 2484"/>
                  <a:gd name="T44" fmla="*/ 2000 w 2192"/>
                  <a:gd name="T45" fmla="*/ 2004 h 2484"/>
                  <a:gd name="T46" fmla="*/ 1938 w 2192"/>
                  <a:gd name="T47" fmla="*/ 2103 h 2484"/>
                  <a:gd name="T48" fmla="*/ 1863 w 2192"/>
                  <a:gd name="T49" fmla="*/ 2195 h 2484"/>
                  <a:gd name="T50" fmla="*/ 1775 w 2192"/>
                  <a:gd name="T51" fmla="*/ 2276 h 2484"/>
                  <a:gd name="T52" fmla="*/ 1672 w 2192"/>
                  <a:gd name="T53" fmla="*/ 2347 h 2484"/>
                  <a:gd name="T54" fmla="*/ 1555 w 2192"/>
                  <a:gd name="T55" fmla="*/ 2404 h 2484"/>
                  <a:gd name="T56" fmla="*/ 1419 w 2192"/>
                  <a:gd name="T57" fmla="*/ 2447 h 2484"/>
                  <a:gd name="T58" fmla="*/ 1267 w 2192"/>
                  <a:gd name="T59" fmla="*/ 2474 h 2484"/>
                  <a:gd name="T60" fmla="*/ 1096 w 2192"/>
                  <a:gd name="T61" fmla="*/ 2484 h 2484"/>
                  <a:gd name="T62" fmla="*/ 926 w 2192"/>
                  <a:gd name="T63" fmla="*/ 2474 h 2484"/>
                  <a:gd name="T64" fmla="*/ 774 w 2192"/>
                  <a:gd name="T65" fmla="*/ 2447 h 2484"/>
                  <a:gd name="T66" fmla="*/ 638 w 2192"/>
                  <a:gd name="T67" fmla="*/ 2404 h 2484"/>
                  <a:gd name="T68" fmla="*/ 521 w 2192"/>
                  <a:gd name="T69" fmla="*/ 2347 h 2484"/>
                  <a:gd name="T70" fmla="*/ 418 w 2192"/>
                  <a:gd name="T71" fmla="*/ 2276 h 2484"/>
                  <a:gd name="T72" fmla="*/ 329 w 2192"/>
                  <a:gd name="T73" fmla="*/ 2195 h 2484"/>
                  <a:gd name="T74" fmla="*/ 255 w 2192"/>
                  <a:gd name="T75" fmla="*/ 2103 h 2484"/>
                  <a:gd name="T76" fmla="*/ 191 w 2192"/>
                  <a:gd name="T77" fmla="*/ 2004 h 2484"/>
                  <a:gd name="T78" fmla="*/ 141 w 2192"/>
                  <a:gd name="T79" fmla="*/ 1899 h 2484"/>
                  <a:gd name="T80" fmla="*/ 99 w 2192"/>
                  <a:gd name="T81" fmla="*/ 1788 h 2484"/>
                  <a:gd name="T82" fmla="*/ 66 w 2192"/>
                  <a:gd name="T83" fmla="*/ 1674 h 2484"/>
                  <a:gd name="T84" fmla="*/ 42 w 2192"/>
                  <a:gd name="T85" fmla="*/ 1559 h 2484"/>
                  <a:gd name="T86" fmla="*/ 24 w 2192"/>
                  <a:gd name="T87" fmla="*/ 1444 h 2484"/>
                  <a:gd name="T88" fmla="*/ 12 w 2192"/>
                  <a:gd name="T89" fmla="*/ 1330 h 2484"/>
                  <a:gd name="T90" fmla="*/ 5 w 2192"/>
                  <a:gd name="T91" fmla="*/ 1218 h 2484"/>
                  <a:gd name="T92" fmla="*/ 2 w 2192"/>
                  <a:gd name="T93" fmla="*/ 1112 h 2484"/>
                  <a:gd name="T94" fmla="*/ 0 w 2192"/>
                  <a:gd name="T95" fmla="*/ 1012 h 2484"/>
                  <a:gd name="T96" fmla="*/ 0 w 2192"/>
                  <a:gd name="T97" fmla="*/ 921 h 2484"/>
                  <a:gd name="T98" fmla="*/ 2 w 2192"/>
                  <a:gd name="T99" fmla="*/ 839 h 2484"/>
                  <a:gd name="T100" fmla="*/ 3 w 2192"/>
                  <a:gd name="T101" fmla="*/ 739 h 2484"/>
                  <a:gd name="T102" fmla="*/ 21 w 2192"/>
                  <a:gd name="T103" fmla="*/ 620 h 2484"/>
                  <a:gd name="T104" fmla="*/ 55 w 2192"/>
                  <a:gd name="T105" fmla="*/ 507 h 2484"/>
                  <a:gd name="T106" fmla="*/ 107 w 2192"/>
                  <a:gd name="T107" fmla="*/ 405 h 2484"/>
                  <a:gd name="T108" fmla="*/ 176 w 2192"/>
                  <a:gd name="T109" fmla="*/ 311 h 2484"/>
                  <a:gd name="T110" fmla="*/ 265 w 2192"/>
                  <a:gd name="T111" fmla="*/ 228 h 2484"/>
                  <a:gd name="T112" fmla="*/ 372 w 2192"/>
                  <a:gd name="T113" fmla="*/ 155 h 2484"/>
                  <a:gd name="T114" fmla="*/ 499 w 2192"/>
                  <a:gd name="T115" fmla="*/ 96 h 2484"/>
                  <a:gd name="T116" fmla="*/ 645 w 2192"/>
                  <a:gd name="T117" fmla="*/ 50 h 2484"/>
                  <a:gd name="T118" fmla="*/ 810 w 2192"/>
                  <a:gd name="T119" fmla="*/ 19 h 2484"/>
                  <a:gd name="T120" fmla="*/ 996 w 2192"/>
                  <a:gd name="T121" fmla="*/ 2 h 2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92" h="2484">
                    <a:moveTo>
                      <a:pt x="1096" y="0"/>
                    </a:moveTo>
                    <a:lnTo>
                      <a:pt x="1196" y="2"/>
                    </a:lnTo>
                    <a:lnTo>
                      <a:pt x="1293" y="9"/>
                    </a:lnTo>
                    <a:lnTo>
                      <a:pt x="1382" y="19"/>
                    </a:lnTo>
                    <a:lnTo>
                      <a:pt x="1468" y="33"/>
                    </a:lnTo>
                    <a:lnTo>
                      <a:pt x="1548" y="50"/>
                    </a:lnTo>
                    <a:lnTo>
                      <a:pt x="1624" y="72"/>
                    </a:lnTo>
                    <a:lnTo>
                      <a:pt x="1694" y="96"/>
                    </a:lnTo>
                    <a:lnTo>
                      <a:pt x="1760" y="124"/>
                    </a:lnTo>
                    <a:lnTo>
                      <a:pt x="1820" y="155"/>
                    </a:lnTo>
                    <a:lnTo>
                      <a:pt x="1876" y="190"/>
                    </a:lnTo>
                    <a:lnTo>
                      <a:pt x="1928" y="228"/>
                    </a:lnTo>
                    <a:lnTo>
                      <a:pt x="1973" y="268"/>
                    </a:lnTo>
                    <a:lnTo>
                      <a:pt x="2017" y="311"/>
                    </a:lnTo>
                    <a:lnTo>
                      <a:pt x="2053" y="357"/>
                    </a:lnTo>
                    <a:lnTo>
                      <a:pt x="2086" y="405"/>
                    </a:lnTo>
                    <a:lnTo>
                      <a:pt x="2114" y="455"/>
                    </a:lnTo>
                    <a:lnTo>
                      <a:pt x="2138" y="507"/>
                    </a:lnTo>
                    <a:lnTo>
                      <a:pt x="2157" y="563"/>
                    </a:lnTo>
                    <a:lnTo>
                      <a:pt x="2172" y="620"/>
                    </a:lnTo>
                    <a:lnTo>
                      <a:pt x="2184" y="678"/>
                    </a:lnTo>
                    <a:lnTo>
                      <a:pt x="2190" y="739"/>
                    </a:lnTo>
                    <a:lnTo>
                      <a:pt x="2191" y="802"/>
                    </a:lnTo>
                    <a:lnTo>
                      <a:pt x="2191" y="839"/>
                    </a:lnTo>
                    <a:lnTo>
                      <a:pt x="2192" y="878"/>
                    </a:lnTo>
                    <a:lnTo>
                      <a:pt x="2192" y="921"/>
                    </a:lnTo>
                    <a:lnTo>
                      <a:pt x="2192" y="965"/>
                    </a:lnTo>
                    <a:lnTo>
                      <a:pt x="2192" y="1012"/>
                    </a:lnTo>
                    <a:lnTo>
                      <a:pt x="2192" y="1062"/>
                    </a:lnTo>
                    <a:lnTo>
                      <a:pt x="2191" y="1112"/>
                    </a:lnTo>
                    <a:lnTo>
                      <a:pt x="2190" y="1165"/>
                    </a:lnTo>
                    <a:lnTo>
                      <a:pt x="2187" y="1218"/>
                    </a:lnTo>
                    <a:lnTo>
                      <a:pt x="2185" y="1273"/>
                    </a:lnTo>
                    <a:lnTo>
                      <a:pt x="2180" y="1330"/>
                    </a:lnTo>
                    <a:lnTo>
                      <a:pt x="2175" y="1386"/>
                    </a:lnTo>
                    <a:lnTo>
                      <a:pt x="2168" y="1444"/>
                    </a:lnTo>
                    <a:lnTo>
                      <a:pt x="2161" y="1501"/>
                    </a:lnTo>
                    <a:lnTo>
                      <a:pt x="2151" y="1559"/>
                    </a:lnTo>
                    <a:lnTo>
                      <a:pt x="2139" y="1617"/>
                    </a:lnTo>
                    <a:lnTo>
                      <a:pt x="2127" y="1674"/>
                    </a:lnTo>
                    <a:lnTo>
                      <a:pt x="2111" y="1731"/>
                    </a:lnTo>
                    <a:lnTo>
                      <a:pt x="2094" y="1788"/>
                    </a:lnTo>
                    <a:lnTo>
                      <a:pt x="2075" y="1844"/>
                    </a:lnTo>
                    <a:lnTo>
                      <a:pt x="2052" y="1899"/>
                    </a:lnTo>
                    <a:lnTo>
                      <a:pt x="2028" y="1952"/>
                    </a:lnTo>
                    <a:lnTo>
                      <a:pt x="2000" y="2004"/>
                    </a:lnTo>
                    <a:lnTo>
                      <a:pt x="1971" y="2055"/>
                    </a:lnTo>
                    <a:lnTo>
                      <a:pt x="1938" y="2103"/>
                    </a:lnTo>
                    <a:lnTo>
                      <a:pt x="1903" y="2150"/>
                    </a:lnTo>
                    <a:lnTo>
                      <a:pt x="1863" y="2195"/>
                    </a:lnTo>
                    <a:lnTo>
                      <a:pt x="1820" y="2237"/>
                    </a:lnTo>
                    <a:lnTo>
                      <a:pt x="1775" y="2276"/>
                    </a:lnTo>
                    <a:lnTo>
                      <a:pt x="1725" y="2313"/>
                    </a:lnTo>
                    <a:lnTo>
                      <a:pt x="1672" y="2347"/>
                    </a:lnTo>
                    <a:lnTo>
                      <a:pt x="1615" y="2378"/>
                    </a:lnTo>
                    <a:lnTo>
                      <a:pt x="1555" y="2404"/>
                    </a:lnTo>
                    <a:lnTo>
                      <a:pt x="1489" y="2427"/>
                    </a:lnTo>
                    <a:lnTo>
                      <a:pt x="1419" y="2447"/>
                    </a:lnTo>
                    <a:lnTo>
                      <a:pt x="1346" y="2462"/>
                    </a:lnTo>
                    <a:lnTo>
                      <a:pt x="1267" y="2474"/>
                    </a:lnTo>
                    <a:lnTo>
                      <a:pt x="1184" y="2481"/>
                    </a:lnTo>
                    <a:lnTo>
                      <a:pt x="1096" y="2484"/>
                    </a:lnTo>
                    <a:lnTo>
                      <a:pt x="1009" y="2481"/>
                    </a:lnTo>
                    <a:lnTo>
                      <a:pt x="926" y="2474"/>
                    </a:lnTo>
                    <a:lnTo>
                      <a:pt x="847" y="2462"/>
                    </a:lnTo>
                    <a:lnTo>
                      <a:pt x="774" y="2447"/>
                    </a:lnTo>
                    <a:lnTo>
                      <a:pt x="704" y="2427"/>
                    </a:lnTo>
                    <a:lnTo>
                      <a:pt x="638" y="2404"/>
                    </a:lnTo>
                    <a:lnTo>
                      <a:pt x="577" y="2378"/>
                    </a:lnTo>
                    <a:lnTo>
                      <a:pt x="521" y="2347"/>
                    </a:lnTo>
                    <a:lnTo>
                      <a:pt x="467" y="2313"/>
                    </a:lnTo>
                    <a:lnTo>
                      <a:pt x="418" y="2276"/>
                    </a:lnTo>
                    <a:lnTo>
                      <a:pt x="372" y="2237"/>
                    </a:lnTo>
                    <a:lnTo>
                      <a:pt x="329" y="2195"/>
                    </a:lnTo>
                    <a:lnTo>
                      <a:pt x="290" y="2150"/>
                    </a:lnTo>
                    <a:lnTo>
                      <a:pt x="255" y="2103"/>
                    </a:lnTo>
                    <a:lnTo>
                      <a:pt x="222" y="2055"/>
                    </a:lnTo>
                    <a:lnTo>
                      <a:pt x="191" y="2004"/>
                    </a:lnTo>
                    <a:lnTo>
                      <a:pt x="165" y="1952"/>
                    </a:lnTo>
                    <a:lnTo>
                      <a:pt x="141" y="1899"/>
                    </a:lnTo>
                    <a:lnTo>
                      <a:pt x="118" y="1844"/>
                    </a:lnTo>
                    <a:lnTo>
                      <a:pt x="99" y="1788"/>
                    </a:lnTo>
                    <a:lnTo>
                      <a:pt x="81" y="1731"/>
                    </a:lnTo>
                    <a:lnTo>
                      <a:pt x="66" y="1674"/>
                    </a:lnTo>
                    <a:lnTo>
                      <a:pt x="54" y="1617"/>
                    </a:lnTo>
                    <a:lnTo>
                      <a:pt x="42" y="1559"/>
                    </a:lnTo>
                    <a:lnTo>
                      <a:pt x="32" y="1501"/>
                    </a:lnTo>
                    <a:lnTo>
                      <a:pt x="24" y="1444"/>
                    </a:lnTo>
                    <a:lnTo>
                      <a:pt x="18" y="1386"/>
                    </a:lnTo>
                    <a:lnTo>
                      <a:pt x="12" y="1330"/>
                    </a:lnTo>
                    <a:lnTo>
                      <a:pt x="8" y="1273"/>
                    </a:lnTo>
                    <a:lnTo>
                      <a:pt x="5" y="1218"/>
                    </a:lnTo>
                    <a:lnTo>
                      <a:pt x="3" y="1165"/>
                    </a:lnTo>
                    <a:lnTo>
                      <a:pt x="2" y="1112"/>
                    </a:lnTo>
                    <a:lnTo>
                      <a:pt x="0" y="1062"/>
                    </a:lnTo>
                    <a:lnTo>
                      <a:pt x="0" y="1012"/>
                    </a:lnTo>
                    <a:lnTo>
                      <a:pt x="0" y="965"/>
                    </a:lnTo>
                    <a:lnTo>
                      <a:pt x="0" y="921"/>
                    </a:lnTo>
                    <a:lnTo>
                      <a:pt x="0" y="878"/>
                    </a:lnTo>
                    <a:lnTo>
                      <a:pt x="2" y="839"/>
                    </a:lnTo>
                    <a:lnTo>
                      <a:pt x="2" y="802"/>
                    </a:lnTo>
                    <a:lnTo>
                      <a:pt x="3" y="739"/>
                    </a:lnTo>
                    <a:lnTo>
                      <a:pt x="9" y="678"/>
                    </a:lnTo>
                    <a:lnTo>
                      <a:pt x="21" y="620"/>
                    </a:lnTo>
                    <a:lnTo>
                      <a:pt x="36" y="563"/>
                    </a:lnTo>
                    <a:lnTo>
                      <a:pt x="55" y="507"/>
                    </a:lnTo>
                    <a:lnTo>
                      <a:pt x="79" y="455"/>
                    </a:lnTo>
                    <a:lnTo>
                      <a:pt x="107" y="405"/>
                    </a:lnTo>
                    <a:lnTo>
                      <a:pt x="140" y="357"/>
                    </a:lnTo>
                    <a:lnTo>
                      <a:pt x="176" y="311"/>
                    </a:lnTo>
                    <a:lnTo>
                      <a:pt x="218" y="268"/>
                    </a:lnTo>
                    <a:lnTo>
                      <a:pt x="265" y="228"/>
                    </a:lnTo>
                    <a:lnTo>
                      <a:pt x="317" y="190"/>
                    </a:lnTo>
                    <a:lnTo>
                      <a:pt x="372" y="155"/>
                    </a:lnTo>
                    <a:lnTo>
                      <a:pt x="433" y="124"/>
                    </a:lnTo>
                    <a:lnTo>
                      <a:pt x="499" y="96"/>
                    </a:lnTo>
                    <a:lnTo>
                      <a:pt x="569" y="72"/>
                    </a:lnTo>
                    <a:lnTo>
                      <a:pt x="645" y="50"/>
                    </a:lnTo>
                    <a:lnTo>
                      <a:pt x="724" y="33"/>
                    </a:lnTo>
                    <a:lnTo>
                      <a:pt x="810" y="19"/>
                    </a:lnTo>
                    <a:lnTo>
                      <a:pt x="900" y="9"/>
                    </a:lnTo>
                    <a:lnTo>
                      <a:pt x="996" y="2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67"/>
              <p:cNvSpPr>
                <a:spLocks/>
              </p:cNvSpPr>
              <p:nvPr/>
            </p:nvSpPr>
            <p:spPr bwMode="auto">
              <a:xfrm>
                <a:off x="975" y="1625"/>
                <a:ext cx="78" cy="87"/>
              </a:xfrm>
              <a:custGeom>
                <a:avLst/>
                <a:gdLst>
                  <a:gd name="T0" fmla="*/ 119 w 236"/>
                  <a:gd name="T1" fmla="*/ 0 h 259"/>
                  <a:gd name="T2" fmla="*/ 145 w 236"/>
                  <a:gd name="T3" fmla="*/ 4 h 259"/>
                  <a:gd name="T4" fmla="*/ 170 w 236"/>
                  <a:gd name="T5" fmla="*/ 13 h 259"/>
                  <a:gd name="T6" fmla="*/ 192 w 236"/>
                  <a:gd name="T7" fmla="*/ 28 h 259"/>
                  <a:gd name="T8" fmla="*/ 211 w 236"/>
                  <a:gd name="T9" fmla="*/ 48 h 259"/>
                  <a:gd name="T10" fmla="*/ 225 w 236"/>
                  <a:gd name="T11" fmla="*/ 72 h 259"/>
                  <a:gd name="T12" fmla="*/ 234 w 236"/>
                  <a:gd name="T13" fmla="*/ 100 h 259"/>
                  <a:gd name="T14" fmla="*/ 236 w 236"/>
                  <a:gd name="T15" fmla="*/ 129 h 259"/>
                  <a:gd name="T16" fmla="*/ 234 w 236"/>
                  <a:gd name="T17" fmla="*/ 159 h 259"/>
                  <a:gd name="T18" fmla="*/ 225 w 236"/>
                  <a:gd name="T19" fmla="*/ 187 h 259"/>
                  <a:gd name="T20" fmla="*/ 211 w 236"/>
                  <a:gd name="T21" fmla="*/ 211 h 259"/>
                  <a:gd name="T22" fmla="*/ 192 w 236"/>
                  <a:gd name="T23" fmla="*/ 230 h 259"/>
                  <a:gd name="T24" fmla="*/ 170 w 236"/>
                  <a:gd name="T25" fmla="*/ 247 h 259"/>
                  <a:gd name="T26" fmla="*/ 145 w 236"/>
                  <a:gd name="T27" fmla="*/ 256 h 259"/>
                  <a:gd name="T28" fmla="*/ 119 w 236"/>
                  <a:gd name="T29" fmla="*/ 259 h 259"/>
                  <a:gd name="T30" fmla="*/ 91 w 236"/>
                  <a:gd name="T31" fmla="*/ 256 h 259"/>
                  <a:gd name="T32" fmla="*/ 65 w 236"/>
                  <a:gd name="T33" fmla="*/ 247 h 259"/>
                  <a:gd name="T34" fmla="*/ 44 w 236"/>
                  <a:gd name="T35" fmla="*/ 230 h 259"/>
                  <a:gd name="T36" fmla="*/ 25 w 236"/>
                  <a:gd name="T37" fmla="*/ 211 h 259"/>
                  <a:gd name="T38" fmla="*/ 11 w 236"/>
                  <a:gd name="T39" fmla="*/ 187 h 259"/>
                  <a:gd name="T40" fmla="*/ 2 w 236"/>
                  <a:gd name="T41" fmla="*/ 159 h 259"/>
                  <a:gd name="T42" fmla="*/ 0 w 236"/>
                  <a:gd name="T43" fmla="*/ 129 h 259"/>
                  <a:gd name="T44" fmla="*/ 2 w 236"/>
                  <a:gd name="T45" fmla="*/ 100 h 259"/>
                  <a:gd name="T46" fmla="*/ 11 w 236"/>
                  <a:gd name="T47" fmla="*/ 72 h 259"/>
                  <a:gd name="T48" fmla="*/ 25 w 236"/>
                  <a:gd name="T49" fmla="*/ 48 h 259"/>
                  <a:gd name="T50" fmla="*/ 44 w 236"/>
                  <a:gd name="T51" fmla="*/ 28 h 259"/>
                  <a:gd name="T52" fmla="*/ 65 w 236"/>
                  <a:gd name="T53" fmla="*/ 13 h 259"/>
                  <a:gd name="T54" fmla="*/ 91 w 236"/>
                  <a:gd name="T55" fmla="*/ 4 h 259"/>
                  <a:gd name="T56" fmla="*/ 119 w 236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59">
                    <a:moveTo>
                      <a:pt x="119" y="0"/>
                    </a:moveTo>
                    <a:lnTo>
                      <a:pt x="145" y="4"/>
                    </a:lnTo>
                    <a:lnTo>
                      <a:pt x="170" y="13"/>
                    </a:lnTo>
                    <a:lnTo>
                      <a:pt x="192" y="28"/>
                    </a:lnTo>
                    <a:lnTo>
                      <a:pt x="211" y="48"/>
                    </a:lnTo>
                    <a:lnTo>
                      <a:pt x="225" y="72"/>
                    </a:lnTo>
                    <a:lnTo>
                      <a:pt x="234" y="100"/>
                    </a:lnTo>
                    <a:lnTo>
                      <a:pt x="236" y="129"/>
                    </a:lnTo>
                    <a:lnTo>
                      <a:pt x="234" y="159"/>
                    </a:lnTo>
                    <a:lnTo>
                      <a:pt x="225" y="187"/>
                    </a:lnTo>
                    <a:lnTo>
                      <a:pt x="211" y="211"/>
                    </a:lnTo>
                    <a:lnTo>
                      <a:pt x="192" y="230"/>
                    </a:lnTo>
                    <a:lnTo>
                      <a:pt x="170" y="247"/>
                    </a:lnTo>
                    <a:lnTo>
                      <a:pt x="145" y="256"/>
                    </a:lnTo>
                    <a:lnTo>
                      <a:pt x="119" y="259"/>
                    </a:lnTo>
                    <a:lnTo>
                      <a:pt x="91" y="256"/>
                    </a:lnTo>
                    <a:lnTo>
                      <a:pt x="65" y="247"/>
                    </a:lnTo>
                    <a:lnTo>
                      <a:pt x="44" y="230"/>
                    </a:lnTo>
                    <a:lnTo>
                      <a:pt x="25" y="211"/>
                    </a:lnTo>
                    <a:lnTo>
                      <a:pt x="11" y="187"/>
                    </a:lnTo>
                    <a:lnTo>
                      <a:pt x="2" y="159"/>
                    </a:lnTo>
                    <a:lnTo>
                      <a:pt x="0" y="129"/>
                    </a:lnTo>
                    <a:lnTo>
                      <a:pt x="2" y="100"/>
                    </a:lnTo>
                    <a:lnTo>
                      <a:pt x="11" y="72"/>
                    </a:lnTo>
                    <a:lnTo>
                      <a:pt x="25" y="48"/>
                    </a:lnTo>
                    <a:lnTo>
                      <a:pt x="44" y="28"/>
                    </a:lnTo>
                    <a:lnTo>
                      <a:pt x="65" y="13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68"/>
              <p:cNvSpPr>
                <a:spLocks/>
              </p:cNvSpPr>
              <p:nvPr/>
            </p:nvSpPr>
            <p:spPr bwMode="auto">
              <a:xfrm>
                <a:off x="98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50 w 71"/>
                  <a:gd name="T3" fmla="*/ 2 h 71"/>
                  <a:gd name="T4" fmla="*/ 60 w 71"/>
                  <a:gd name="T5" fmla="*/ 10 h 71"/>
                  <a:gd name="T6" fmla="*/ 67 w 71"/>
                  <a:gd name="T7" fmla="*/ 21 h 71"/>
                  <a:gd name="T8" fmla="*/ 71 w 71"/>
                  <a:gd name="T9" fmla="*/ 35 h 71"/>
                  <a:gd name="T10" fmla="*/ 67 w 71"/>
                  <a:gd name="T11" fmla="*/ 48 h 71"/>
                  <a:gd name="T12" fmla="*/ 60 w 71"/>
                  <a:gd name="T13" fmla="*/ 60 h 71"/>
                  <a:gd name="T14" fmla="*/ 50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50" y="2"/>
                    </a:lnTo>
                    <a:lnTo>
                      <a:pt x="60" y="10"/>
                    </a:lnTo>
                    <a:lnTo>
                      <a:pt x="67" y="21"/>
                    </a:lnTo>
                    <a:lnTo>
                      <a:pt x="71" y="35"/>
                    </a:lnTo>
                    <a:lnTo>
                      <a:pt x="67" y="48"/>
                    </a:lnTo>
                    <a:lnTo>
                      <a:pt x="60" y="60"/>
                    </a:lnTo>
                    <a:lnTo>
                      <a:pt x="50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69"/>
              <p:cNvSpPr>
                <a:spLocks/>
              </p:cNvSpPr>
              <p:nvPr/>
            </p:nvSpPr>
            <p:spPr bwMode="auto">
              <a:xfrm>
                <a:off x="947" y="1510"/>
                <a:ext cx="129" cy="56"/>
              </a:xfrm>
              <a:custGeom>
                <a:avLst/>
                <a:gdLst>
                  <a:gd name="T0" fmla="*/ 203 w 388"/>
                  <a:gd name="T1" fmla="*/ 0 h 169"/>
                  <a:gd name="T2" fmla="*/ 241 w 388"/>
                  <a:gd name="T3" fmla="*/ 1 h 169"/>
                  <a:gd name="T4" fmla="*/ 275 w 388"/>
                  <a:gd name="T5" fmla="*/ 8 h 169"/>
                  <a:gd name="T6" fmla="*/ 303 w 388"/>
                  <a:gd name="T7" fmla="*/ 17 h 169"/>
                  <a:gd name="T8" fmla="*/ 326 w 388"/>
                  <a:gd name="T9" fmla="*/ 28 h 169"/>
                  <a:gd name="T10" fmla="*/ 346 w 388"/>
                  <a:gd name="T11" fmla="*/ 42 h 169"/>
                  <a:gd name="T12" fmla="*/ 361 w 388"/>
                  <a:gd name="T13" fmla="*/ 57 h 169"/>
                  <a:gd name="T14" fmla="*/ 372 w 388"/>
                  <a:gd name="T15" fmla="*/ 74 h 169"/>
                  <a:gd name="T16" fmla="*/ 380 w 388"/>
                  <a:gd name="T17" fmla="*/ 90 h 169"/>
                  <a:gd name="T18" fmla="*/ 385 w 388"/>
                  <a:gd name="T19" fmla="*/ 107 h 169"/>
                  <a:gd name="T20" fmla="*/ 388 w 388"/>
                  <a:gd name="T21" fmla="*/ 123 h 169"/>
                  <a:gd name="T22" fmla="*/ 388 w 388"/>
                  <a:gd name="T23" fmla="*/ 137 h 169"/>
                  <a:gd name="T24" fmla="*/ 385 w 388"/>
                  <a:gd name="T25" fmla="*/ 150 h 169"/>
                  <a:gd name="T26" fmla="*/ 381 w 388"/>
                  <a:gd name="T27" fmla="*/ 158 h 169"/>
                  <a:gd name="T28" fmla="*/ 376 w 388"/>
                  <a:gd name="T29" fmla="*/ 165 h 169"/>
                  <a:gd name="T30" fmla="*/ 370 w 388"/>
                  <a:gd name="T31" fmla="*/ 169 h 169"/>
                  <a:gd name="T32" fmla="*/ 364 w 388"/>
                  <a:gd name="T33" fmla="*/ 167 h 169"/>
                  <a:gd name="T34" fmla="*/ 324 w 388"/>
                  <a:gd name="T35" fmla="*/ 148 h 169"/>
                  <a:gd name="T36" fmla="*/ 288 w 388"/>
                  <a:gd name="T37" fmla="*/ 136 h 169"/>
                  <a:gd name="T38" fmla="*/ 253 w 388"/>
                  <a:gd name="T39" fmla="*/ 127 h 169"/>
                  <a:gd name="T40" fmla="*/ 222 w 388"/>
                  <a:gd name="T41" fmla="*/ 123 h 169"/>
                  <a:gd name="T42" fmla="*/ 193 w 388"/>
                  <a:gd name="T43" fmla="*/ 122 h 169"/>
                  <a:gd name="T44" fmla="*/ 166 w 388"/>
                  <a:gd name="T45" fmla="*/ 124 h 169"/>
                  <a:gd name="T46" fmla="*/ 142 w 388"/>
                  <a:gd name="T47" fmla="*/ 128 h 169"/>
                  <a:gd name="T48" fmla="*/ 121 w 388"/>
                  <a:gd name="T49" fmla="*/ 134 h 169"/>
                  <a:gd name="T50" fmla="*/ 100 w 388"/>
                  <a:gd name="T51" fmla="*/ 141 h 169"/>
                  <a:gd name="T52" fmla="*/ 81 w 388"/>
                  <a:gd name="T53" fmla="*/ 147 h 169"/>
                  <a:gd name="T54" fmla="*/ 65 w 388"/>
                  <a:gd name="T55" fmla="*/ 152 h 169"/>
                  <a:gd name="T56" fmla="*/ 50 w 388"/>
                  <a:gd name="T57" fmla="*/ 157 h 169"/>
                  <a:gd name="T58" fmla="*/ 36 w 388"/>
                  <a:gd name="T59" fmla="*/ 158 h 169"/>
                  <a:gd name="T60" fmla="*/ 23 w 388"/>
                  <a:gd name="T61" fmla="*/ 158 h 169"/>
                  <a:gd name="T62" fmla="*/ 12 w 388"/>
                  <a:gd name="T63" fmla="*/ 155 h 169"/>
                  <a:gd name="T64" fmla="*/ 5 w 388"/>
                  <a:gd name="T65" fmla="*/ 150 h 169"/>
                  <a:gd name="T66" fmla="*/ 2 w 388"/>
                  <a:gd name="T67" fmla="*/ 141 h 169"/>
                  <a:gd name="T68" fmla="*/ 0 w 388"/>
                  <a:gd name="T69" fmla="*/ 129 h 169"/>
                  <a:gd name="T70" fmla="*/ 2 w 388"/>
                  <a:gd name="T71" fmla="*/ 117 h 169"/>
                  <a:gd name="T72" fmla="*/ 5 w 388"/>
                  <a:gd name="T73" fmla="*/ 103 h 169"/>
                  <a:gd name="T74" fmla="*/ 12 w 388"/>
                  <a:gd name="T75" fmla="*/ 86 h 169"/>
                  <a:gd name="T76" fmla="*/ 23 w 388"/>
                  <a:gd name="T77" fmla="*/ 71 h 169"/>
                  <a:gd name="T78" fmla="*/ 36 w 388"/>
                  <a:gd name="T79" fmla="*/ 56 h 169"/>
                  <a:gd name="T80" fmla="*/ 53 w 388"/>
                  <a:gd name="T81" fmla="*/ 41 h 169"/>
                  <a:gd name="T82" fmla="*/ 75 w 388"/>
                  <a:gd name="T83" fmla="*/ 28 h 169"/>
                  <a:gd name="T84" fmla="*/ 100 w 388"/>
                  <a:gd name="T85" fmla="*/ 17 h 169"/>
                  <a:gd name="T86" fmla="*/ 129 w 388"/>
                  <a:gd name="T87" fmla="*/ 8 h 169"/>
                  <a:gd name="T88" fmla="*/ 164 w 388"/>
                  <a:gd name="T89" fmla="*/ 1 h 169"/>
                  <a:gd name="T90" fmla="*/ 203 w 388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169">
                    <a:moveTo>
                      <a:pt x="203" y="0"/>
                    </a:moveTo>
                    <a:lnTo>
                      <a:pt x="241" y="1"/>
                    </a:lnTo>
                    <a:lnTo>
                      <a:pt x="275" y="8"/>
                    </a:lnTo>
                    <a:lnTo>
                      <a:pt x="303" y="17"/>
                    </a:lnTo>
                    <a:lnTo>
                      <a:pt x="326" y="28"/>
                    </a:lnTo>
                    <a:lnTo>
                      <a:pt x="346" y="42"/>
                    </a:lnTo>
                    <a:lnTo>
                      <a:pt x="361" y="57"/>
                    </a:lnTo>
                    <a:lnTo>
                      <a:pt x="372" y="74"/>
                    </a:lnTo>
                    <a:lnTo>
                      <a:pt x="380" y="90"/>
                    </a:lnTo>
                    <a:lnTo>
                      <a:pt x="385" y="107"/>
                    </a:lnTo>
                    <a:lnTo>
                      <a:pt x="388" y="123"/>
                    </a:lnTo>
                    <a:lnTo>
                      <a:pt x="388" y="137"/>
                    </a:lnTo>
                    <a:lnTo>
                      <a:pt x="385" y="150"/>
                    </a:lnTo>
                    <a:lnTo>
                      <a:pt x="381" y="158"/>
                    </a:lnTo>
                    <a:lnTo>
                      <a:pt x="376" y="165"/>
                    </a:lnTo>
                    <a:lnTo>
                      <a:pt x="370" y="169"/>
                    </a:lnTo>
                    <a:lnTo>
                      <a:pt x="364" y="167"/>
                    </a:lnTo>
                    <a:lnTo>
                      <a:pt x="324" y="148"/>
                    </a:lnTo>
                    <a:lnTo>
                      <a:pt x="288" y="136"/>
                    </a:lnTo>
                    <a:lnTo>
                      <a:pt x="253" y="127"/>
                    </a:lnTo>
                    <a:lnTo>
                      <a:pt x="222" y="123"/>
                    </a:lnTo>
                    <a:lnTo>
                      <a:pt x="193" y="122"/>
                    </a:lnTo>
                    <a:lnTo>
                      <a:pt x="166" y="124"/>
                    </a:lnTo>
                    <a:lnTo>
                      <a:pt x="142" y="128"/>
                    </a:lnTo>
                    <a:lnTo>
                      <a:pt x="121" y="134"/>
                    </a:lnTo>
                    <a:lnTo>
                      <a:pt x="100" y="141"/>
                    </a:lnTo>
                    <a:lnTo>
                      <a:pt x="81" y="147"/>
                    </a:lnTo>
                    <a:lnTo>
                      <a:pt x="65" y="152"/>
                    </a:lnTo>
                    <a:lnTo>
                      <a:pt x="50" y="157"/>
                    </a:lnTo>
                    <a:lnTo>
                      <a:pt x="36" y="158"/>
                    </a:lnTo>
                    <a:lnTo>
                      <a:pt x="23" y="158"/>
                    </a:lnTo>
                    <a:lnTo>
                      <a:pt x="12" y="155"/>
                    </a:lnTo>
                    <a:lnTo>
                      <a:pt x="5" y="150"/>
                    </a:lnTo>
                    <a:lnTo>
                      <a:pt x="2" y="141"/>
                    </a:lnTo>
                    <a:lnTo>
                      <a:pt x="0" y="129"/>
                    </a:lnTo>
                    <a:lnTo>
                      <a:pt x="2" y="117"/>
                    </a:lnTo>
                    <a:lnTo>
                      <a:pt x="5" y="103"/>
                    </a:lnTo>
                    <a:lnTo>
                      <a:pt x="12" y="86"/>
                    </a:lnTo>
                    <a:lnTo>
                      <a:pt x="23" y="71"/>
                    </a:lnTo>
                    <a:lnTo>
                      <a:pt x="36" y="56"/>
                    </a:lnTo>
                    <a:lnTo>
                      <a:pt x="53" y="41"/>
                    </a:lnTo>
                    <a:lnTo>
                      <a:pt x="75" y="28"/>
                    </a:lnTo>
                    <a:lnTo>
                      <a:pt x="100" y="17"/>
                    </a:lnTo>
                    <a:lnTo>
                      <a:pt x="129" y="8"/>
                    </a:lnTo>
                    <a:lnTo>
                      <a:pt x="164" y="1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70"/>
              <p:cNvSpPr>
                <a:spLocks/>
              </p:cNvSpPr>
              <p:nvPr/>
            </p:nvSpPr>
            <p:spPr bwMode="auto">
              <a:xfrm>
                <a:off x="1335" y="1625"/>
                <a:ext cx="79" cy="87"/>
              </a:xfrm>
              <a:custGeom>
                <a:avLst/>
                <a:gdLst>
                  <a:gd name="T0" fmla="*/ 119 w 238"/>
                  <a:gd name="T1" fmla="*/ 0 h 259"/>
                  <a:gd name="T2" fmla="*/ 146 w 238"/>
                  <a:gd name="T3" fmla="*/ 4 h 259"/>
                  <a:gd name="T4" fmla="*/ 171 w 238"/>
                  <a:gd name="T5" fmla="*/ 13 h 259"/>
                  <a:gd name="T6" fmla="*/ 194 w 238"/>
                  <a:gd name="T7" fmla="*/ 28 h 259"/>
                  <a:gd name="T8" fmla="*/ 212 w 238"/>
                  <a:gd name="T9" fmla="*/ 48 h 259"/>
                  <a:gd name="T10" fmla="*/ 226 w 238"/>
                  <a:gd name="T11" fmla="*/ 72 h 259"/>
                  <a:gd name="T12" fmla="*/ 235 w 238"/>
                  <a:gd name="T13" fmla="*/ 100 h 259"/>
                  <a:gd name="T14" fmla="*/ 238 w 238"/>
                  <a:gd name="T15" fmla="*/ 129 h 259"/>
                  <a:gd name="T16" fmla="*/ 235 w 238"/>
                  <a:gd name="T17" fmla="*/ 159 h 259"/>
                  <a:gd name="T18" fmla="*/ 226 w 238"/>
                  <a:gd name="T19" fmla="*/ 187 h 259"/>
                  <a:gd name="T20" fmla="*/ 212 w 238"/>
                  <a:gd name="T21" fmla="*/ 211 h 259"/>
                  <a:gd name="T22" fmla="*/ 194 w 238"/>
                  <a:gd name="T23" fmla="*/ 230 h 259"/>
                  <a:gd name="T24" fmla="*/ 171 w 238"/>
                  <a:gd name="T25" fmla="*/ 247 h 259"/>
                  <a:gd name="T26" fmla="*/ 146 w 238"/>
                  <a:gd name="T27" fmla="*/ 256 h 259"/>
                  <a:gd name="T28" fmla="*/ 119 w 238"/>
                  <a:gd name="T29" fmla="*/ 259 h 259"/>
                  <a:gd name="T30" fmla="*/ 92 w 238"/>
                  <a:gd name="T31" fmla="*/ 256 h 259"/>
                  <a:gd name="T32" fmla="*/ 68 w 238"/>
                  <a:gd name="T33" fmla="*/ 247 h 259"/>
                  <a:gd name="T34" fmla="*/ 45 w 238"/>
                  <a:gd name="T35" fmla="*/ 230 h 259"/>
                  <a:gd name="T36" fmla="*/ 27 w 238"/>
                  <a:gd name="T37" fmla="*/ 211 h 259"/>
                  <a:gd name="T38" fmla="*/ 13 w 238"/>
                  <a:gd name="T39" fmla="*/ 187 h 259"/>
                  <a:gd name="T40" fmla="*/ 4 w 238"/>
                  <a:gd name="T41" fmla="*/ 159 h 259"/>
                  <a:gd name="T42" fmla="*/ 0 w 238"/>
                  <a:gd name="T43" fmla="*/ 129 h 259"/>
                  <a:gd name="T44" fmla="*/ 4 w 238"/>
                  <a:gd name="T45" fmla="*/ 100 h 259"/>
                  <a:gd name="T46" fmla="*/ 13 w 238"/>
                  <a:gd name="T47" fmla="*/ 72 h 259"/>
                  <a:gd name="T48" fmla="*/ 27 w 238"/>
                  <a:gd name="T49" fmla="*/ 48 h 259"/>
                  <a:gd name="T50" fmla="*/ 45 w 238"/>
                  <a:gd name="T51" fmla="*/ 28 h 259"/>
                  <a:gd name="T52" fmla="*/ 68 w 238"/>
                  <a:gd name="T53" fmla="*/ 13 h 259"/>
                  <a:gd name="T54" fmla="*/ 92 w 238"/>
                  <a:gd name="T55" fmla="*/ 4 h 259"/>
                  <a:gd name="T56" fmla="*/ 119 w 238"/>
                  <a:gd name="T57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8" h="259">
                    <a:moveTo>
                      <a:pt x="119" y="0"/>
                    </a:moveTo>
                    <a:lnTo>
                      <a:pt x="146" y="4"/>
                    </a:lnTo>
                    <a:lnTo>
                      <a:pt x="171" y="13"/>
                    </a:lnTo>
                    <a:lnTo>
                      <a:pt x="194" y="28"/>
                    </a:lnTo>
                    <a:lnTo>
                      <a:pt x="212" y="48"/>
                    </a:lnTo>
                    <a:lnTo>
                      <a:pt x="226" y="72"/>
                    </a:lnTo>
                    <a:lnTo>
                      <a:pt x="235" y="100"/>
                    </a:lnTo>
                    <a:lnTo>
                      <a:pt x="238" y="129"/>
                    </a:lnTo>
                    <a:lnTo>
                      <a:pt x="235" y="159"/>
                    </a:lnTo>
                    <a:lnTo>
                      <a:pt x="226" y="187"/>
                    </a:lnTo>
                    <a:lnTo>
                      <a:pt x="212" y="211"/>
                    </a:lnTo>
                    <a:lnTo>
                      <a:pt x="194" y="230"/>
                    </a:lnTo>
                    <a:lnTo>
                      <a:pt x="171" y="247"/>
                    </a:lnTo>
                    <a:lnTo>
                      <a:pt x="146" y="256"/>
                    </a:lnTo>
                    <a:lnTo>
                      <a:pt x="119" y="259"/>
                    </a:lnTo>
                    <a:lnTo>
                      <a:pt x="92" y="256"/>
                    </a:lnTo>
                    <a:lnTo>
                      <a:pt x="68" y="247"/>
                    </a:lnTo>
                    <a:lnTo>
                      <a:pt x="45" y="230"/>
                    </a:lnTo>
                    <a:lnTo>
                      <a:pt x="27" y="211"/>
                    </a:lnTo>
                    <a:lnTo>
                      <a:pt x="13" y="187"/>
                    </a:lnTo>
                    <a:lnTo>
                      <a:pt x="4" y="159"/>
                    </a:lnTo>
                    <a:lnTo>
                      <a:pt x="0" y="129"/>
                    </a:lnTo>
                    <a:lnTo>
                      <a:pt x="4" y="100"/>
                    </a:lnTo>
                    <a:lnTo>
                      <a:pt x="13" y="72"/>
                    </a:lnTo>
                    <a:lnTo>
                      <a:pt x="27" y="48"/>
                    </a:lnTo>
                    <a:lnTo>
                      <a:pt x="45" y="28"/>
                    </a:lnTo>
                    <a:lnTo>
                      <a:pt x="68" y="13"/>
                    </a:lnTo>
                    <a:lnTo>
                      <a:pt x="92" y="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3B251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71"/>
              <p:cNvSpPr>
                <a:spLocks/>
              </p:cNvSpPr>
              <p:nvPr/>
            </p:nvSpPr>
            <p:spPr bwMode="auto">
              <a:xfrm>
                <a:off x="1345" y="1638"/>
                <a:ext cx="24" cy="23"/>
              </a:xfrm>
              <a:custGeom>
                <a:avLst/>
                <a:gdLst>
                  <a:gd name="T0" fmla="*/ 36 w 71"/>
                  <a:gd name="T1" fmla="*/ 0 h 71"/>
                  <a:gd name="T2" fmla="*/ 49 w 71"/>
                  <a:gd name="T3" fmla="*/ 2 h 71"/>
                  <a:gd name="T4" fmla="*/ 61 w 71"/>
                  <a:gd name="T5" fmla="*/ 10 h 71"/>
                  <a:gd name="T6" fmla="*/ 68 w 71"/>
                  <a:gd name="T7" fmla="*/ 21 h 71"/>
                  <a:gd name="T8" fmla="*/ 71 w 71"/>
                  <a:gd name="T9" fmla="*/ 35 h 71"/>
                  <a:gd name="T10" fmla="*/ 68 w 71"/>
                  <a:gd name="T11" fmla="*/ 48 h 71"/>
                  <a:gd name="T12" fmla="*/ 61 w 71"/>
                  <a:gd name="T13" fmla="*/ 60 h 71"/>
                  <a:gd name="T14" fmla="*/ 49 w 71"/>
                  <a:gd name="T15" fmla="*/ 68 h 71"/>
                  <a:gd name="T16" fmla="*/ 36 w 71"/>
                  <a:gd name="T17" fmla="*/ 71 h 71"/>
                  <a:gd name="T18" fmla="*/ 22 w 71"/>
                  <a:gd name="T19" fmla="*/ 68 h 71"/>
                  <a:gd name="T20" fmla="*/ 10 w 71"/>
                  <a:gd name="T21" fmla="*/ 60 h 71"/>
                  <a:gd name="T22" fmla="*/ 3 w 71"/>
                  <a:gd name="T23" fmla="*/ 48 h 71"/>
                  <a:gd name="T24" fmla="*/ 0 w 71"/>
                  <a:gd name="T25" fmla="*/ 35 h 71"/>
                  <a:gd name="T26" fmla="*/ 3 w 71"/>
                  <a:gd name="T27" fmla="*/ 21 h 71"/>
                  <a:gd name="T28" fmla="*/ 10 w 71"/>
                  <a:gd name="T29" fmla="*/ 10 h 71"/>
                  <a:gd name="T30" fmla="*/ 22 w 71"/>
                  <a:gd name="T31" fmla="*/ 2 h 71"/>
                  <a:gd name="T32" fmla="*/ 36 w 71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9" y="2"/>
                    </a:lnTo>
                    <a:lnTo>
                      <a:pt x="61" y="10"/>
                    </a:lnTo>
                    <a:lnTo>
                      <a:pt x="68" y="21"/>
                    </a:lnTo>
                    <a:lnTo>
                      <a:pt x="71" y="35"/>
                    </a:lnTo>
                    <a:lnTo>
                      <a:pt x="68" y="48"/>
                    </a:lnTo>
                    <a:lnTo>
                      <a:pt x="61" y="60"/>
                    </a:lnTo>
                    <a:lnTo>
                      <a:pt x="49" y="68"/>
                    </a:lnTo>
                    <a:lnTo>
                      <a:pt x="36" y="71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3" y="48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0" y="10"/>
                    </a:lnTo>
                    <a:lnTo>
                      <a:pt x="2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72"/>
              <p:cNvSpPr>
                <a:spLocks/>
              </p:cNvSpPr>
              <p:nvPr/>
            </p:nvSpPr>
            <p:spPr bwMode="auto">
              <a:xfrm>
                <a:off x="1307" y="1510"/>
                <a:ext cx="129" cy="56"/>
              </a:xfrm>
              <a:custGeom>
                <a:avLst/>
                <a:gdLst>
                  <a:gd name="T0" fmla="*/ 185 w 387"/>
                  <a:gd name="T1" fmla="*/ 0 h 169"/>
                  <a:gd name="T2" fmla="*/ 224 w 387"/>
                  <a:gd name="T3" fmla="*/ 1 h 169"/>
                  <a:gd name="T4" fmla="*/ 258 w 387"/>
                  <a:gd name="T5" fmla="*/ 8 h 169"/>
                  <a:gd name="T6" fmla="*/ 287 w 387"/>
                  <a:gd name="T7" fmla="*/ 17 h 169"/>
                  <a:gd name="T8" fmla="*/ 313 w 387"/>
                  <a:gd name="T9" fmla="*/ 28 h 169"/>
                  <a:gd name="T10" fmla="*/ 334 w 387"/>
                  <a:gd name="T11" fmla="*/ 41 h 169"/>
                  <a:gd name="T12" fmla="*/ 351 w 387"/>
                  <a:gd name="T13" fmla="*/ 56 h 169"/>
                  <a:gd name="T14" fmla="*/ 365 w 387"/>
                  <a:gd name="T15" fmla="*/ 71 h 169"/>
                  <a:gd name="T16" fmla="*/ 376 w 387"/>
                  <a:gd name="T17" fmla="*/ 86 h 169"/>
                  <a:gd name="T18" fmla="*/ 382 w 387"/>
                  <a:gd name="T19" fmla="*/ 103 h 169"/>
                  <a:gd name="T20" fmla="*/ 386 w 387"/>
                  <a:gd name="T21" fmla="*/ 117 h 169"/>
                  <a:gd name="T22" fmla="*/ 387 w 387"/>
                  <a:gd name="T23" fmla="*/ 129 h 169"/>
                  <a:gd name="T24" fmla="*/ 386 w 387"/>
                  <a:gd name="T25" fmla="*/ 141 h 169"/>
                  <a:gd name="T26" fmla="*/ 382 w 387"/>
                  <a:gd name="T27" fmla="*/ 150 h 169"/>
                  <a:gd name="T28" fmla="*/ 376 w 387"/>
                  <a:gd name="T29" fmla="*/ 155 h 169"/>
                  <a:gd name="T30" fmla="*/ 365 w 387"/>
                  <a:gd name="T31" fmla="*/ 158 h 169"/>
                  <a:gd name="T32" fmla="*/ 352 w 387"/>
                  <a:gd name="T33" fmla="*/ 158 h 169"/>
                  <a:gd name="T34" fmla="*/ 338 w 387"/>
                  <a:gd name="T35" fmla="*/ 157 h 169"/>
                  <a:gd name="T36" fmla="*/ 323 w 387"/>
                  <a:gd name="T37" fmla="*/ 152 h 169"/>
                  <a:gd name="T38" fmla="*/ 306 w 387"/>
                  <a:gd name="T39" fmla="*/ 147 h 169"/>
                  <a:gd name="T40" fmla="*/ 287 w 387"/>
                  <a:gd name="T41" fmla="*/ 141 h 169"/>
                  <a:gd name="T42" fmla="*/ 267 w 387"/>
                  <a:gd name="T43" fmla="*/ 134 h 169"/>
                  <a:gd name="T44" fmla="*/ 246 w 387"/>
                  <a:gd name="T45" fmla="*/ 128 h 169"/>
                  <a:gd name="T46" fmla="*/ 222 w 387"/>
                  <a:gd name="T47" fmla="*/ 124 h 169"/>
                  <a:gd name="T48" fmla="*/ 195 w 387"/>
                  <a:gd name="T49" fmla="*/ 122 h 169"/>
                  <a:gd name="T50" fmla="*/ 166 w 387"/>
                  <a:gd name="T51" fmla="*/ 123 h 169"/>
                  <a:gd name="T52" fmla="*/ 134 w 387"/>
                  <a:gd name="T53" fmla="*/ 127 h 169"/>
                  <a:gd name="T54" fmla="*/ 100 w 387"/>
                  <a:gd name="T55" fmla="*/ 136 h 169"/>
                  <a:gd name="T56" fmla="*/ 63 w 387"/>
                  <a:gd name="T57" fmla="*/ 148 h 169"/>
                  <a:gd name="T58" fmla="*/ 24 w 387"/>
                  <a:gd name="T59" fmla="*/ 167 h 169"/>
                  <a:gd name="T60" fmla="*/ 18 w 387"/>
                  <a:gd name="T61" fmla="*/ 169 h 169"/>
                  <a:gd name="T62" fmla="*/ 12 w 387"/>
                  <a:gd name="T63" fmla="*/ 165 h 169"/>
                  <a:gd name="T64" fmla="*/ 7 w 387"/>
                  <a:gd name="T65" fmla="*/ 158 h 169"/>
                  <a:gd name="T66" fmla="*/ 3 w 387"/>
                  <a:gd name="T67" fmla="*/ 150 h 169"/>
                  <a:gd name="T68" fmla="*/ 0 w 387"/>
                  <a:gd name="T69" fmla="*/ 137 h 169"/>
                  <a:gd name="T70" fmla="*/ 0 w 387"/>
                  <a:gd name="T71" fmla="*/ 123 h 169"/>
                  <a:gd name="T72" fmla="*/ 3 w 387"/>
                  <a:gd name="T73" fmla="*/ 107 h 169"/>
                  <a:gd name="T74" fmla="*/ 8 w 387"/>
                  <a:gd name="T75" fmla="*/ 90 h 169"/>
                  <a:gd name="T76" fmla="*/ 15 w 387"/>
                  <a:gd name="T77" fmla="*/ 74 h 169"/>
                  <a:gd name="T78" fmla="*/ 27 w 387"/>
                  <a:gd name="T79" fmla="*/ 57 h 169"/>
                  <a:gd name="T80" fmla="*/ 42 w 387"/>
                  <a:gd name="T81" fmla="*/ 42 h 169"/>
                  <a:gd name="T82" fmla="*/ 61 w 387"/>
                  <a:gd name="T83" fmla="*/ 28 h 169"/>
                  <a:gd name="T84" fmla="*/ 85 w 387"/>
                  <a:gd name="T85" fmla="*/ 17 h 169"/>
                  <a:gd name="T86" fmla="*/ 113 w 387"/>
                  <a:gd name="T87" fmla="*/ 8 h 169"/>
                  <a:gd name="T88" fmla="*/ 147 w 387"/>
                  <a:gd name="T89" fmla="*/ 1 h 169"/>
                  <a:gd name="T90" fmla="*/ 185 w 387"/>
                  <a:gd name="T9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7" h="169">
                    <a:moveTo>
                      <a:pt x="185" y="0"/>
                    </a:moveTo>
                    <a:lnTo>
                      <a:pt x="224" y="1"/>
                    </a:lnTo>
                    <a:lnTo>
                      <a:pt x="258" y="8"/>
                    </a:lnTo>
                    <a:lnTo>
                      <a:pt x="287" y="17"/>
                    </a:lnTo>
                    <a:lnTo>
                      <a:pt x="313" y="28"/>
                    </a:lnTo>
                    <a:lnTo>
                      <a:pt x="334" y="41"/>
                    </a:lnTo>
                    <a:lnTo>
                      <a:pt x="351" y="56"/>
                    </a:lnTo>
                    <a:lnTo>
                      <a:pt x="365" y="71"/>
                    </a:lnTo>
                    <a:lnTo>
                      <a:pt x="376" y="86"/>
                    </a:lnTo>
                    <a:lnTo>
                      <a:pt x="382" y="103"/>
                    </a:lnTo>
                    <a:lnTo>
                      <a:pt x="386" y="117"/>
                    </a:lnTo>
                    <a:lnTo>
                      <a:pt x="387" y="129"/>
                    </a:lnTo>
                    <a:lnTo>
                      <a:pt x="386" y="141"/>
                    </a:lnTo>
                    <a:lnTo>
                      <a:pt x="382" y="150"/>
                    </a:lnTo>
                    <a:lnTo>
                      <a:pt x="376" y="155"/>
                    </a:lnTo>
                    <a:lnTo>
                      <a:pt x="365" y="158"/>
                    </a:lnTo>
                    <a:lnTo>
                      <a:pt x="352" y="158"/>
                    </a:lnTo>
                    <a:lnTo>
                      <a:pt x="338" y="157"/>
                    </a:lnTo>
                    <a:lnTo>
                      <a:pt x="323" y="152"/>
                    </a:lnTo>
                    <a:lnTo>
                      <a:pt x="306" y="147"/>
                    </a:lnTo>
                    <a:lnTo>
                      <a:pt x="287" y="141"/>
                    </a:lnTo>
                    <a:lnTo>
                      <a:pt x="267" y="134"/>
                    </a:lnTo>
                    <a:lnTo>
                      <a:pt x="246" y="128"/>
                    </a:lnTo>
                    <a:lnTo>
                      <a:pt x="222" y="124"/>
                    </a:lnTo>
                    <a:lnTo>
                      <a:pt x="195" y="122"/>
                    </a:lnTo>
                    <a:lnTo>
                      <a:pt x="166" y="123"/>
                    </a:lnTo>
                    <a:lnTo>
                      <a:pt x="134" y="127"/>
                    </a:lnTo>
                    <a:lnTo>
                      <a:pt x="100" y="136"/>
                    </a:lnTo>
                    <a:lnTo>
                      <a:pt x="63" y="148"/>
                    </a:lnTo>
                    <a:lnTo>
                      <a:pt x="24" y="167"/>
                    </a:lnTo>
                    <a:lnTo>
                      <a:pt x="18" y="169"/>
                    </a:lnTo>
                    <a:lnTo>
                      <a:pt x="12" y="165"/>
                    </a:lnTo>
                    <a:lnTo>
                      <a:pt x="7" y="158"/>
                    </a:lnTo>
                    <a:lnTo>
                      <a:pt x="3" y="150"/>
                    </a:lnTo>
                    <a:lnTo>
                      <a:pt x="0" y="137"/>
                    </a:lnTo>
                    <a:lnTo>
                      <a:pt x="0" y="123"/>
                    </a:lnTo>
                    <a:lnTo>
                      <a:pt x="3" y="107"/>
                    </a:lnTo>
                    <a:lnTo>
                      <a:pt x="8" y="90"/>
                    </a:lnTo>
                    <a:lnTo>
                      <a:pt x="15" y="74"/>
                    </a:lnTo>
                    <a:lnTo>
                      <a:pt x="27" y="57"/>
                    </a:lnTo>
                    <a:lnTo>
                      <a:pt x="42" y="42"/>
                    </a:lnTo>
                    <a:lnTo>
                      <a:pt x="61" y="28"/>
                    </a:lnTo>
                    <a:lnTo>
                      <a:pt x="85" y="17"/>
                    </a:lnTo>
                    <a:lnTo>
                      <a:pt x="113" y="8"/>
                    </a:lnTo>
                    <a:lnTo>
                      <a:pt x="147" y="1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73"/>
              <p:cNvSpPr>
                <a:spLocks/>
              </p:cNvSpPr>
              <p:nvPr/>
            </p:nvSpPr>
            <p:spPr bwMode="auto">
              <a:xfrm>
                <a:off x="1129" y="1802"/>
                <a:ext cx="125" cy="45"/>
              </a:xfrm>
              <a:custGeom>
                <a:avLst/>
                <a:gdLst>
                  <a:gd name="T0" fmla="*/ 6 w 375"/>
                  <a:gd name="T1" fmla="*/ 0 h 135"/>
                  <a:gd name="T2" fmla="*/ 15 w 375"/>
                  <a:gd name="T3" fmla="*/ 2 h 135"/>
                  <a:gd name="T4" fmla="*/ 27 w 375"/>
                  <a:gd name="T5" fmla="*/ 6 h 135"/>
                  <a:gd name="T6" fmla="*/ 41 w 375"/>
                  <a:gd name="T7" fmla="*/ 14 h 135"/>
                  <a:gd name="T8" fmla="*/ 58 w 375"/>
                  <a:gd name="T9" fmla="*/ 23 h 135"/>
                  <a:gd name="T10" fmla="*/ 80 w 375"/>
                  <a:gd name="T11" fmla="*/ 33 h 135"/>
                  <a:gd name="T12" fmla="*/ 103 w 375"/>
                  <a:gd name="T13" fmla="*/ 42 h 135"/>
                  <a:gd name="T14" fmla="*/ 128 w 375"/>
                  <a:gd name="T15" fmla="*/ 49 h 135"/>
                  <a:gd name="T16" fmla="*/ 157 w 375"/>
                  <a:gd name="T17" fmla="*/ 56 h 135"/>
                  <a:gd name="T18" fmla="*/ 187 w 375"/>
                  <a:gd name="T19" fmla="*/ 57 h 135"/>
                  <a:gd name="T20" fmla="*/ 218 w 375"/>
                  <a:gd name="T21" fmla="*/ 56 h 135"/>
                  <a:gd name="T22" fmla="*/ 247 w 375"/>
                  <a:gd name="T23" fmla="*/ 49 h 135"/>
                  <a:gd name="T24" fmla="*/ 272 w 375"/>
                  <a:gd name="T25" fmla="*/ 42 h 135"/>
                  <a:gd name="T26" fmla="*/ 295 w 375"/>
                  <a:gd name="T27" fmla="*/ 33 h 135"/>
                  <a:gd name="T28" fmla="*/ 316 w 375"/>
                  <a:gd name="T29" fmla="*/ 23 h 135"/>
                  <a:gd name="T30" fmla="*/ 333 w 375"/>
                  <a:gd name="T31" fmla="*/ 14 h 135"/>
                  <a:gd name="T32" fmla="*/ 348 w 375"/>
                  <a:gd name="T33" fmla="*/ 6 h 135"/>
                  <a:gd name="T34" fmla="*/ 360 w 375"/>
                  <a:gd name="T35" fmla="*/ 2 h 135"/>
                  <a:gd name="T36" fmla="*/ 368 w 375"/>
                  <a:gd name="T37" fmla="*/ 0 h 135"/>
                  <a:gd name="T38" fmla="*/ 373 w 375"/>
                  <a:gd name="T39" fmla="*/ 4 h 135"/>
                  <a:gd name="T40" fmla="*/ 375 w 375"/>
                  <a:gd name="T41" fmla="*/ 13 h 135"/>
                  <a:gd name="T42" fmla="*/ 375 w 375"/>
                  <a:gd name="T43" fmla="*/ 24 h 135"/>
                  <a:gd name="T44" fmla="*/ 371 w 375"/>
                  <a:gd name="T45" fmla="*/ 38 h 135"/>
                  <a:gd name="T46" fmla="*/ 366 w 375"/>
                  <a:gd name="T47" fmla="*/ 53 h 135"/>
                  <a:gd name="T48" fmla="*/ 357 w 375"/>
                  <a:gd name="T49" fmla="*/ 67 h 135"/>
                  <a:gd name="T50" fmla="*/ 346 w 375"/>
                  <a:gd name="T51" fmla="*/ 82 h 135"/>
                  <a:gd name="T52" fmla="*/ 330 w 375"/>
                  <a:gd name="T53" fmla="*/ 96 h 135"/>
                  <a:gd name="T54" fmla="*/ 311 w 375"/>
                  <a:gd name="T55" fmla="*/ 109 h 135"/>
                  <a:gd name="T56" fmla="*/ 289 w 375"/>
                  <a:gd name="T57" fmla="*/ 119 h 135"/>
                  <a:gd name="T58" fmla="*/ 260 w 375"/>
                  <a:gd name="T59" fmla="*/ 128 h 135"/>
                  <a:gd name="T60" fmla="*/ 227 w 375"/>
                  <a:gd name="T61" fmla="*/ 133 h 135"/>
                  <a:gd name="T62" fmla="*/ 187 w 375"/>
                  <a:gd name="T63" fmla="*/ 135 h 135"/>
                  <a:gd name="T64" fmla="*/ 148 w 375"/>
                  <a:gd name="T65" fmla="*/ 133 h 135"/>
                  <a:gd name="T66" fmla="*/ 115 w 375"/>
                  <a:gd name="T67" fmla="*/ 128 h 135"/>
                  <a:gd name="T68" fmla="*/ 86 w 375"/>
                  <a:gd name="T69" fmla="*/ 119 h 135"/>
                  <a:gd name="T70" fmla="*/ 63 w 375"/>
                  <a:gd name="T71" fmla="*/ 109 h 135"/>
                  <a:gd name="T72" fmla="*/ 44 w 375"/>
                  <a:gd name="T73" fmla="*/ 96 h 135"/>
                  <a:gd name="T74" fmla="*/ 29 w 375"/>
                  <a:gd name="T75" fmla="*/ 82 h 135"/>
                  <a:gd name="T76" fmla="*/ 18 w 375"/>
                  <a:gd name="T77" fmla="*/ 67 h 135"/>
                  <a:gd name="T78" fmla="*/ 9 w 375"/>
                  <a:gd name="T79" fmla="*/ 53 h 135"/>
                  <a:gd name="T80" fmla="*/ 4 w 375"/>
                  <a:gd name="T81" fmla="*/ 38 h 135"/>
                  <a:gd name="T82" fmla="*/ 0 w 375"/>
                  <a:gd name="T83" fmla="*/ 24 h 135"/>
                  <a:gd name="T84" fmla="*/ 0 w 375"/>
                  <a:gd name="T85" fmla="*/ 13 h 135"/>
                  <a:gd name="T86" fmla="*/ 1 w 375"/>
                  <a:gd name="T87" fmla="*/ 4 h 135"/>
                  <a:gd name="T88" fmla="*/ 6 w 375"/>
                  <a:gd name="T8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5" h="135">
                    <a:moveTo>
                      <a:pt x="6" y="0"/>
                    </a:moveTo>
                    <a:lnTo>
                      <a:pt x="15" y="2"/>
                    </a:lnTo>
                    <a:lnTo>
                      <a:pt x="27" y="6"/>
                    </a:lnTo>
                    <a:lnTo>
                      <a:pt x="41" y="14"/>
                    </a:lnTo>
                    <a:lnTo>
                      <a:pt x="58" y="23"/>
                    </a:lnTo>
                    <a:lnTo>
                      <a:pt x="80" y="33"/>
                    </a:lnTo>
                    <a:lnTo>
                      <a:pt x="103" y="42"/>
                    </a:lnTo>
                    <a:lnTo>
                      <a:pt x="128" y="49"/>
                    </a:lnTo>
                    <a:lnTo>
                      <a:pt x="157" y="56"/>
                    </a:lnTo>
                    <a:lnTo>
                      <a:pt x="187" y="57"/>
                    </a:lnTo>
                    <a:lnTo>
                      <a:pt x="218" y="56"/>
                    </a:lnTo>
                    <a:lnTo>
                      <a:pt x="247" y="49"/>
                    </a:lnTo>
                    <a:lnTo>
                      <a:pt x="272" y="42"/>
                    </a:lnTo>
                    <a:lnTo>
                      <a:pt x="295" y="33"/>
                    </a:lnTo>
                    <a:lnTo>
                      <a:pt x="316" y="23"/>
                    </a:lnTo>
                    <a:lnTo>
                      <a:pt x="333" y="14"/>
                    </a:lnTo>
                    <a:lnTo>
                      <a:pt x="348" y="6"/>
                    </a:lnTo>
                    <a:lnTo>
                      <a:pt x="360" y="2"/>
                    </a:lnTo>
                    <a:lnTo>
                      <a:pt x="368" y="0"/>
                    </a:lnTo>
                    <a:lnTo>
                      <a:pt x="373" y="4"/>
                    </a:lnTo>
                    <a:lnTo>
                      <a:pt x="375" y="13"/>
                    </a:lnTo>
                    <a:lnTo>
                      <a:pt x="375" y="24"/>
                    </a:lnTo>
                    <a:lnTo>
                      <a:pt x="371" y="38"/>
                    </a:lnTo>
                    <a:lnTo>
                      <a:pt x="366" y="53"/>
                    </a:lnTo>
                    <a:lnTo>
                      <a:pt x="357" y="67"/>
                    </a:lnTo>
                    <a:lnTo>
                      <a:pt x="346" y="82"/>
                    </a:lnTo>
                    <a:lnTo>
                      <a:pt x="330" y="96"/>
                    </a:lnTo>
                    <a:lnTo>
                      <a:pt x="311" y="109"/>
                    </a:lnTo>
                    <a:lnTo>
                      <a:pt x="289" y="119"/>
                    </a:lnTo>
                    <a:lnTo>
                      <a:pt x="260" y="128"/>
                    </a:lnTo>
                    <a:lnTo>
                      <a:pt x="227" y="133"/>
                    </a:lnTo>
                    <a:lnTo>
                      <a:pt x="187" y="135"/>
                    </a:lnTo>
                    <a:lnTo>
                      <a:pt x="148" y="133"/>
                    </a:lnTo>
                    <a:lnTo>
                      <a:pt x="115" y="128"/>
                    </a:lnTo>
                    <a:lnTo>
                      <a:pt x="86" y="119"/>
                    </a:lnTo>
                    <a:lnTo>
                      <a:pt x="63" y="109"/>
                    </a:lnTo>
                    <a:lnTo>
                      <a:pt x="44" y="96"/>
                    </a:lnTo>
                    <a:lnTo>
                      <a:pt x="29" y="82"/>
                    </a:lnTo>
                    <a:lnTo>
                      <a:pt x="18" y="67"/>
                    </a:lnTo>
                    <a:lnTo>
                      <a:pt x="9" y="53"/>
                    </a:lnTo>
                    <a:lnTo>
                      <a:pt x="4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74"/>
              <p:cNvSpPr>
                <a:spLocks/>
              </p:cNvSpPr>
              <p:nvPr/>
            </p:nvSpPr>
            <p:spPr bwMode="auto">
              <a:xfrm>
                <a:off x="1170" y="1944"/>
                <a:ext cx="43" cy="15"/>
              </a:xfrm>
              <a:custGeom>
                <a:avLst/>
                <a:gdLst>
                  <a:gd name="T0" fmla="*/ 128 w 129"/>
                  <a:gd name="T1" fmla="*/ 0 h 47"/>
                  <a:gd name="T2" fmla="*/ 129 w 129"/>
                  <a:gd name="T3" fmla="*/ 4 h 47"/>
                  <a:gd name="T4" fmla="*/ 129 w 129"/>
                  <a:gd name="T5" fmla="*/ 12 h 47"/>
                  <a:gd name="T6" fmla="*/ 125 w 129"/>
                  <a:gd name="T7" fmla="*/ 19 h 47"/>
                  <a:gd name="T8" fmla="*/ 120 w 129"/>
                  <a:gd name="T9" fmla="*/ 28 h 47"/>
                  <a:gd name="T10" fmla="*/ 112 w 129"/>
                  <a:gd name="T11" fmla="*/ 35 h 47"/>
                  <a:gd name="T12" fmla="*/ 101 w 129"/>
                  <a:gd name="T13" fmla="*/ 41 h 47"/>
                  <a:gd name="T14" fmla="*/ 85 w 129"/>
                  <a:gd name="T15" fmla="*/ 46 h 47"/>
                  <a:gd name="T16" fmla="*/ 64 w 129"/>
                  <a:gd name="T17" fmla="*/ 47 h 47"/>
                  <a:gd name="T18" fmla="*/ 44 w 129"/>
                  <a:gd name="T19" fmla="*/ 46 h 47"/>
                  <a:gd name="T20" fmla="*/ 28 w 129"/>
                  <a:gd name="T21" fmla="*/ 41 h 47"/>
                  <a:gd name="T22" fmla="*/ 16 w 129"/>
                  <a:gd name="T23" fmla="*/ 35 h 47"/>
                  <a:gd name="T24" fmla="*/ 9 w 129"/>
                  <a:gd name="T25" fmla="*/ 28 h 47"/>
                  <a:gd name="T26" fmla="*/ 4 w 129"/>
                  <a:gd name="T27" fmla="*/ 19 h 47"/>
                  <a:gd name="T28" fmla="*/ 0 w 129"/>
                  <a:gd name="T29" fmla="*/ 12 h 47"/>
                  <a:gd name="T30" fmla="*/ 0 w 129"/>
                  <a:gd name="T31" fmla="*/ 4 h 47"/>
                  <a:gd name="T32" fmla="*/ 1 w 129"/>
                  <a:gd name="T33" fmla="*/ 0 h 47"/>
                  <a:gd name="T34" fmla="*/ 5 w 129"/>
                  <a:gd name="T35" fmla="*/ 2 h 47"/>
                  <a:gd name="T36" fmla="*/ 13 w 129"/>
                  <a:gd name="T37" fmla="*/ 4 h 47"/>
                  <a:gd name="T38" fmla="*/ 21 w 129"/>
                  <a:gd name="T39" fmla="*/ 9 h 47"/>
                  <a:gd name="T40" fmla="*/ 34 w 129"/>
                  <a:gd name="T41" fmla="*/ 14 h 47"/>
                  <a:gd name="T42" fmla="*/ 48 w 129"/>
                  <a:gd name="T43" fmla="*/ 18 h 47"/>
                  <a:gd name="T44" fmla="*/ 64 w 129"/>
                  <a:gd name="T45" fmla="*/ 21 h 47"/>
                  <a:gd name="T46" fmla="*/ 81 w 129"/>
                  <a:gd name="T47" fmla="*/ 18 h 47"/>
                  <a:gd name="T48" fmla="*/ 95 w 129"/>
                  <a:gd name="T49" fmla="*/ 14 h 47"/>
                  <a:gd name="T50" fmla="*/ 107 w 129"/>
                  <a:gd name="T51" fmla="*/ 9 h 47"/>
                  <a:gd name="T52" fmla="*/ 116 w 129"/>
                  <a:gd name="T53" fmla="*/ 4 h 47"/>
                  <a:gd name="T54" fmla="*/ 124 w 129"/>
                  <a:gd name="T55" fmla="*/ 2 h 47"/>
                  <a:gd name="T56" fmla="*/ 128 w 129"/>
                  <a:gd name="T5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" h="47">
                    <a:moveTo>
                      <a:pt x="128" y="0"/>
                    </a:moveTo>
                    <a:lnTo>
                      <a:pt x="129" y="4"/>
                    </a:lnTo>
                    <a:lnTo>
                      <a:pt x="129" y="12"/>
                    </a:lnTo>
                    <a:lnTo>
                      <a:pt x="125" y="19"/>
                    </a:lnTo>
                    <a:lnTo>
                      <a:pt x="120" y="28"/>
                    </a:lnTo>
                    <a:lnTo>
                      <a:pt x="112" y="35"/>
                    </a:lnTo>
                    <a:lnTo>
                      <a:pt x="101" y="41"/>
                    </a:lnTo>
                    <a:lnTo>
                      <a:pt x="85" y="46"/>
                    </a:lnTo>
                    <a:lnTo>
                      <a:pt x="64" y="47"/>
                    </a:lnTo>
                    <a:lnTo>
                      <a:pt x="44" y="46"/>
                    </a:lnTo>
                    <a:lnTo>
                      <a:pt x="28" y="41"/>
                    </a:lnTo>
                    <a:lnTo>
                      <a:pt x="16" y="35"/>
                    </a:lnTo>
                    <a:lnTo>
                      <a:pt x="9" y="28"/>
                    </a:lnTo>
                    <a:lnTo>
                      <a:pt x="4" y="19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3" y="4"/>
                    </a:lnTo>
                    <a:lnTo>
                      <a:pt x="21" y="9"/>
                    </a:lnTo>
                    <a:lnTo>
                      <a:pt x="34" y="14"/>
                    </a:lnTo>
                    <a:lnTo>
                      <a:pt x="48" y="18"/>
                    </a:lnTo>
                    <a:lnTo>
                      <a:pt x="64" y="21"/>
                    </a:lnTo>
                    <a:lnTo>
                      <a:pt x="81" y="18"/>
                    </a:lnTo>
                    <a:lnTo>
                      <a:pt x="95" y="14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4" y="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FCBC8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75"/>
              <p:cNvSpPr>
                <a:spLocks/>
              </p:cNvSpPr>
              <p:nvPr/>
            </p:nvSpPr>
            <p:spPr bwMode="auto">
              <a:xfrm>
                <a:off x="1093" y="1895"/>
                <a:ext cx="198" cy="32"/>
              </a:xfrm>
              <a:custGeom>
                <a:avLst/>
                <a:gdLst>
                  <a:gd name="T0" fmla="*/ 3 w 595"/>
                  <a:gd name="T1" fmla="*/ 0 h 97"/>
                  <a:gd name="T2" fmla="*/ 9 w 595"/>
                  <a:gd name="T3" fmla="*/ 0 h 97"/>
                  <a:gd name="T4" fmla="*/ 20 w 595"/>
                  <a:gd name="T5" fmla="*/ 3 h 97"/>
                  <a:gd name="T6" fmla="*/ 35 w 595"/>
                  <a:gd name="T7" fmla="*/ 8 h 97"/>
                  <a:gd name="T8" fmla="*/ 56 w 595"/>
                  <a:gd name="T9" fmla="*/ 15 h 97"/>
                  <a:gd name="T10" fmla="*/ 78 w 595"/>
                  <a:gd name="T11" fmla="*/ 24 h 97"/>
                  <a:gd name="T12" fmla="*/ 106 w 595"/>
                  <a:gd name="T13" fmla="*/ 31 h 97"/>
                  <a:gd name="T14" fmla="*/ 138 w 595"/>
                  <a:gd name="T15" fmla="*/ 40 h 97"/>
                  <a:gd name="T16" fmla="*/ 172 w 595"/>
                  <a:gd name="T17" fmla="*/ 46 h 97"/>
                  <a:gd name="T18" fmla="*/ 211 w 595"/>
                  <a:gd name="T19" fmla="*/ 53 h 97"/>
                  <a:gd name="T20" fmla="*/ 253 w 595"/>
                  <a:gd name="T21" fmla="*/ 57 h 97"/>
                  <a:gd name="T22" fmla="*/ 297 w 595"/>
                  <a:gd name="T23" fmla="*/ 59 h 97"/>
                  <a:gd name="T24" fmla="*/ 342 w 595"/>
                  <a:gd name="T25" fmla="*/ 57 h 97"/>
                  <a:gd name="T26" fmla="*/ 383 w 595"/>
                  <a:gd name="T27" fmla="*/ 53 h 97"/>
                  <a:gd name="T28" fmla="*/ 423 w 595"/>
                  <a:gd name="T29" fmla="*/ 46 h 97"/>
                  <a:gd name="T30" fmla="*/ 457 w 595"/>
                  <a:gd name="T31" fmla="*/ 40 h 97"/>
                  <a:gd name="T32" fmla="*/ 489 w 595"/>
                  <a:gd name="T33" fmla="*/ 31 h 97"/>
                  <a:gd name="T34" fmla="*/ 516 w 595"/>
                  <a:gd name="T35" fmla="*/ 24 h 97"/>
                  <a:gd name="T36" fmla="*/ 539 w 595"/>
                  <a:gd name="T37" fmla="*/ 15 h 97"/>
                  <a:gd name="T38" fmla="*/ 559 w 595"/>
                  <a:gd name="T39" fmla="*/ 8 h 97"/>
                  <a:gd name="T40" fmla="*/ 575 w 595"/>
                  <a:gd name="T41" fmla="*/ 3 h 97"/>
                  <a:gd name="T42" fmla="*/ 586 w 595"/>
                  <a:gd name="T43" fmla="*/ 0 h 97"/>
                  <a:gd name="T44" fmla="*/ 592 w 595"/>
                  <a:gd name="T45" fmla="*/ 0 h 97"/>
                  <a:gd name="T46" fmla="*/ 595 w 595"/>
                  <a:gd name="T47" fmla="*/ 2 h 97"/>
                  <a:gd name="T48" fmla="*/ 594 w 595"/>
                  <a:gd name="T49" fmla="*/ 7 h 97"/>
                  <a:gd name="T50" fmla="*/ 591 w 595"/>
                  <a:gd name="T51" fmla="*/ 15 h 97"/>
                  <a:gd name="T52" fmla="*/ 585 w 595"/>
                  <a:gd name="T53" fmla="*/ 22 h 97"/>
                  <a:gd name="T54" fmla="*/ 576 w 595"/>
                  <a:gd name="T55" fmla="*/ 31 h 97"/>
                  <a:gd name="T56" fmla="*/ 563 w 595"/>
                  <a:gd name="T57" fmla="*/ 41 h 97"/>
                  <a:gd name="T58" fmla="*/ 547 w 595"/>
                  <a:gd name="T59" fmla="*/ 51 h 97"/>
                  <a:gd name="T60" fmla="*/ 526 w 595"/>
                  <a:gd name="T61" fmla="*/ 62 h 97"/>
                  <a:gd name="T62" fmla="*/ 502 w 595"/>
                  <a:gd name="T63" fmla="*/ 70 h 97"/>
                  <a:gd name="T64" fmla="*/ 472 w 595"/>
                  <a:gd name="T65" fmla="*/ 79 h 97"/>
                  <a:gd name="T66" fmla="*/ 438 w 595"/>
                  <a:gd name="T67" fmla="*/ 86 h 97"/>
                  <a:gd name="T68" fmla="*/ 397 w 595"/>
                  <a:gd name="T69" fmla="*/ 92 h 97"/>
                  <a:gd name="T70" fmla="*/ 351 w 595"/>
                  <a:gd name="T71" fmla="*/ 96 h 97"/>
                  <a:gd name="T72" fmla="*/ 297 w 595"/>
                  <a:gd name="T73" fmla="*/ 97 h 97"/>
                  <a:gd name="T74" fmla="*/ 244 w 595"/>
                  <a:gd name="T75" fmla="*/ 96 h 97"/>
                  <a:gd name="T76" fmla="*/ 197 w 595"/>
                  <a:gd name="T77" fmla="*/ 92 h 97"/>
                  <a:gd name="T78" fmla="*/ 157 w 595"/>
                  <a:gd name="T79" fmla="*/ 86 h 97"/>
                  <a:gd name="T80" fmla="*/ 123 w 595"/>
                  <a:gd name="T81" fmla="*/ 79 h 97"/>
                  <a:gd name="T82" fmla="*/ 92 w 595"/>
                  <a:gd name="T83" fmla="*/ 70 h 97"/>
                  <a:gd name="T84" fmla="*/ 68 w 595"/>
                  <a:gd name="T85" fmla="*/ 62 h 97"/>
                  <a:gd name="T86" fmla="*/ 48 w 595"/>
                  <a:gd name="T87" fmla="*/ 51 h 97"/>
                  <a:gd name="T88" fmla="*/ 32 w 595"/>
                  <a:gd name="T89" fmla="*/ 41 h 97"/>
                  <a:gd name="T90" fmla="*/ 19 w 595"/>
                  <a:gd name="T91" fmla="*/ 31 h 97"/>
                  <a:gd name="T92" fmla="*/ 10 w 595"/>
                  <a:gd name="T93" fmla="*/ 22 h 97"/>
                  <a:gd name="T94" fmla="*/ 4 w 595"/>
                  <a:gd name="T95" fmla="*/ 15 h 97"/>
                  <a:gd name="T96" fmla="*/ 1 w 595"/>
                  <a:gd name="T97" fmla="*/ 7 h 97"/>
                  <a:gd name="T98" fmla="*/ 0 w 595"/>
                  <a:gd name="T99" fmla="*/ 2 h 97"/>
                  <a:gd name="T100" fmla="*/ 3 w 595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95" h="97">
                    <a:moveTo>
                      <a:pt x="3" y="0"/>
                    </a:moveTo>
                    <a:lnTo>
                      <a:pt x="9" y="0"/>
                    </a:lnTo>
                    <a:lnTo>
                      <a:pt x="20" y="3"/>
                    </a:lnTo>
                    <a:lnTo>
                      <a:pt x="35" y="8"/>
                    </a:lnTo>
                    <a:lnTo>
                      <a:pt x="56" y="15"/>
                    </a:lnTo>
                    <a:lnTo>
                      <a:pt x="78" y="24"/>
                    </a:lnTo>
                    <a:lnTo>
                      <a:pt x="106" y="31"/>
                    </a:lnTo>
                    <a:lnTo>
                      <a:pt x="138" y="40"/>
                    </a:lnTo>
                    <a:lnTo>
                      <a:pt x="172" y="46"/>
                    </a:lnTo>
                    <a:lnTo>
                      <a:pt x="211" y="53"/>
                    </a:lnTo>
                    <a:lnTo>
                      <a:pt x="253" y="57"/>
                    </a:lnTo>
                    <a:lnTo>
                      <a:pt x="297" y="59"/>
                    </a:lnTo>
                    <a:lnTo>
                      <a:pt x="342" y="57"/>
                    </a:lnTo>
                    <a:lnTo>
                      <a:pt x="383" y="53"/>
                    </a:lnTo>
                    <a:lnTo>
                      <a:pt x="423" y="46"/>
                    </a:lnTo>
                    <a:lnTo>
                      <a:pt x="457" y="40"/>
                    </a:lnTo>
                    <a:lnTo>
                      <a:pt x="489" y="31"/>
                    </a:lnTo>
                    <a:lnTo>
                      <a:pt x="516" y="24"/>
                    </a:lnTo>
                    <a:lnTo>
                      <a:pt x="539" y="15"/>
                    </a:lnTo>
                    <a:lnTo>
                      <a:pt x="559" y="8"/>
                    </a:lnTo>
                    <a:lnTo>
                      <a:pt x="575" y="3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5" y="2"/>
                    </a:lnTo>
                    <a:lnTo>
                      <a:pt x="594" y="7"/>
                    </a:lnTo>
                    <a:lnTo>
                      <a:pt x="591" y="15"/>
                    </a:lnTo>
                    <a:lnTo>
                      <a:pt x="585" y="22"/>
                    </a:lnTo>
                    <a:lnTo>
                      <a:pt x="576" y="31"/>
                    </a:lnTo>
                    <a:lnTo>
                      <a:pt x="563" y="41"/>
                    </a:lnTo>
                    <a:lnTo>
                      <a:pt x="547" y="51"/>
                    </a:lnTo>
                    <a:lnTo>
                      <a:pt x="526" y="62"/>
                    </a:lnTo>
                    <a:lnTo>
                      <a:pt x="502" y="70"/>
                    </a:lnTo>
                    <a:lnTo>
                      <a:pt x="472" y="79"/>
                    </a:lnTo>
                    <a:lnTo>
                      <a:pt x="438" y="86"/>
                    </a:lnTo>
                    <a:lnTo>
                      <a:pt x="397" y="92"/>
                    </a:lnTo>
                    <a:lnTo>
                      <a:pt x="351" y="96"/>
                    </a:lnTo>
                    <a:lnTo>
                      <a:pt x="297" y="97"/>
                    </a:lnTo>
                    <a:lnTo>
                      <a:pt x="244" y="96"/>
                    </a:lnTo>
                    <a:lnTo>
                      <a:pt x="197" y="92"/>
                    </a:lnTo>
                    <a:lnTo>
                      <a:pt x="157" y="86"/>
                    </a:lnTo>
                    <a:lnTo>
                      <a:pt x="123" y="79"/>
                    </a:lnTo>
                    <a:lnTo>
                      <a:pt x="92" y="70"/>
                    </a:lnTo>
                    <a:lnTo>
                      <a:pt x="68" y="62"/>
                    </a:lnTo>
                    <a:lnTo>
                      <a:pt x="48" y="51"/>
                    </a:lnTo>
                    <a:lnTo>
                      <a:pt x="32" y="41"/>
                    </a:lnTo>
                    <a:lnTo>
                      <a:pt x="19" y="31"/>
                    </a:lnTo>
                    <a:lnTo>
                      <a:pt x="10" y="22"/>
                    </a:lnTo>
                    <a:lnTo>
                      <a:pt x="4" y="15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794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76"/>
              <p:cNvSpPr>
                <a:spLocks/>
              </p:cNvSpPr>
              <p:nvPr/>
            </p:nvSpPr>
            <p:spPr bwMode="auto">
              <a:xfrm>
                <a:off x="734" y="2105"/>
                <a:ext cx="458" cy="237"/>
              </a:xfrm>
              <a:custGeom>
                <a:avLst/>
                <a:gdLst>
                  <a:gd name="T0" fmla="*/ 1372 w 1372"/>
                  <a:gd name="T1" fmla="*/ 0 h 711"/>
                  <a:gd name="T2" fmla="*/ 1372 w 1372"/>
                  <a:gd name="T3" fmla="*/ 711 h 711"/>
                  <a:gd name="T4" fmla="*/ 0 w 1372"/>
                  <a:gd name="T5" fmla="*/ 711 h 711"/>
                  <a:gd name="T6" fmla="*/ 4 w 1372"/>
                  <a:gd name="T7" fmla="*/ 673 h 711"/>
                  <a:gd name="T8" fmla="*/ 17 w 1372"/>
                  <a:gd name="T9" fmla="*/ 634 h 711"/>
                  <a:gd name="T10" fmla="*/ 36 w 1372"/>
                  <a:gd name="T11" fmla="*/ 593 h 711"/>
                  <a:gd name="T12" fmla="*/ 62 w 1372"/>
                  <a:gd name="T13" fmla="*/ 552 h 711"/>
                  <a:gd name="T14" fmla="*/ 95 w 1372"/>
                  <a:gd name="T15" fmla="*/ 510 h 711"/>
                  <a:gd name="T16" fmla="*/ 135 w 1372"/>
                  <a:gd name="T17" fmla="*/ 468 h 711"/>
                  <a:gd name="T18" fmla="*/ 179 w 1372"/>
                  <a:gd name="T19" fmla="*/ 426 h 711"/>
                  <a:gd name="T20" fmla="*/ 230 w 1372"/>
                  <a:gd name="T21" fmla="*/ 384 h 711"/>
                  <a:gd name="T22" fmla="*/ 285 w 1372"/>
                  <a:gd name="T23" fmla="*/ 344 h 711"/>
                  <a:gd name="T24" fmla="*/ 345 w 1372"/>
                  <a:gd name="T25" fmla="*/ 305 h 711"/>
                  <a:gd name="T26" fmla="*/ 409 w 1372"/>
                  <a:gd name="T27" fmla="*/ 267 h 711"/>
                  <a:gd name="T28" fmla="*/ 478 w 1372"/>
                  <a:gd name="T29" fmla="*/ 229 h 711"/>
                  <a:gd name="T30" fmla="*/ 550 w 1372"/>
                  <a:gd name="T31" fmla="*/ 193 h 711"/>
                  <a:gd name="T32" fmla="*/ 624 w 1372"/>
                  <a:gd name="T33" fmla="*/ 160 h 711"/>
                  <a:gd name="T34" fmla="*/ 702 w 1372"/>
                  <a:gd name="T35" fmla="*/ 130 h 711"/>
                  <a:gd name="T36" fmla="*/ 781 w 1372"/>
                  <a:gd name="T37" fmla="*/ 102 h 711"/>
                  <a:gd name="T38" fmla="*/ 864 w 1372"/>
                  <a:gd name="T39" fmla="*/ 77 h 711"/>
                  <a:gd name="T40" fmla="*/ 947 w 1372"/>
                  <a:gd name="T41" fmla="*/ 54 h 711"/>
                  <a:gd name="T42" fmla="*/ 1031 w 1372"/>
                  <a:gd name="T43" fmla="*/ 35 h 711"/>
                  <a:gd name="T44" fmla="*/ 1117 w 1372"/>
                  <a:gd name="T45" fmla="*/ 20 h 711"/>
                  <a:gd name="T46" fmla="*/ 1202 w 1372"/>
                  <a:gd name="T47" fmla="*/ 9 h 711"/>
                  <a:gd name="T48" fmla="*/ 1288 w 1372"/>
                  <a:gd name="T49" fmla="*/ 2 h 711"/>
                  <a:gd name="T50" fmla="*/ 1372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1372" y="0"/>
                    </a:moveTo>
                    <a:lnTo>
                      <a:pt x="1372" y="711"/>
                    </a:lnTo>
                    <a:lnTo>
                      <a:pt x="0" y="711"/>
                    </a:lnTo>
                    <a:lnTo>
                      <a:pt x="4" y="673"/>
                    </a:lnTo>
                    <a:lnTo>
                      <a:pt x="17" y="634"/>
                    </a:lnTo>
                    <a:lnTo>
                      <a:pt x="36" y="593"/>
                    </a:lnTo>
                    <a:lnTo>
                      <a:pt x="62" y="552"/>
                    </a:lnTo>
                    <a:lnTo>
                      <a:pt x="95" y="510"/>
                    </a:lnTo>
                    <a:lnTo>
                      <a:pt x="135" y="468"/>
                    </a:lnTo>
                    <a:lnTo>
                      <a:pt x="179" y="426"/>
                    </a:lnTo>
                    <a:lnTo>
                      <a:pt x="230" y="384"/>
                    </a:lnTo>
                    <a:lnTo>
                      <a:pt x="285" y="344"/>
                    </a:lnTo>
                    <a:lnTo>
                      <a:pt x="345" y="305"/>
                    </a:lnTo>
                    <a:lnTo>
                      <a:pt x="409" y="267"/>
                    </a:lnTo>
                    <a:lnTo>
                      <a:pt x="478" y="229"/>
                    </a:lnTo>
                    <a:lnTo>
                      <a:pt x="550" y="193"/>
                    </a:lnTo>
                    <a:lnTo>
                      <a:pt x="624" y="160"/>
                    </a:lnTo>
                    <a:lnTo>
                      <a:pt x="702" y="130"/>
                    </a:lnTo>
                    <a:lnTo>
                      <a:pt x="781" y="102"/>
                    </a:lnTo>
                    <a:lnTo>
                      <a:pt x="864" y="77"/>
                    </a:lnTo>
                    <a:lnTo>
                      <a:pt x="947" y="54"/>
                    </a:lnTo>
                    <a:lnTo>
                      <a:pt x="1031" y="35"/>
                    </a:lnTo>
                    <a:lnTo>
                      <a:pt x="1117" y="20"/>
                    </a:lnTo>
                    <a:lnTo>
                      <a:pt x="1202" y="9"/>
                    </a:lnTo>
                    <a:lnTo>
                      <a:pt x="1288" y="2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77"/>
              <p:cNvSpPr>
                <a:spLocks/>
              </p:cNvSpPr>
              <p:nvPr/>
            </p:nvSpPr>
            <p:spPr bwMode="auto">
              <a:xfrm>
                <a:off x="1192" y="2105"/>
                <a:ext cx="457" cy="237"/>
              </a:xfrm>
              <a:custGeom>
                <a:avLst/>
                <a:gdLst>
                  <a:gd name="T0" fmla="*/ 0 w 1372"/>
                  <a:gd name="T1" fmla="*/ 0 h 711"/>
                  <a:gd name="T2" fmla="*/ 85 w 1372"/>
                  <a:gd name="T3" fmla="*/ 2 h 711"/>
                  <a:gd name="T4" fmla="*/ 171 w 1372"/>
                  <a:gd name="T5" fmla="*/ 9 h 711"/>
                  <a:gd name="T6" fmla="*/ 256 w 1372"/>
                  <a:gd name="T7" fmla="*/ 20 h 711"/>
                  <a:gd name="T8" fmla="*/ 342 w 1372"/>
                  <a:gd name="T9" fmla="*/ 35 h 711"/>
                  <a:gd name="T10" fmla="*/ 426 w 1372"/>
                  <a:gd name="T11" fmla="*/ 54 h 711"/>
                  <a:gd name="T12" fmla="*/ 509 w 1372"/>
                  <a:gd name="T13" fmla="*/ 77 h 711"/>
                  <a:gd name="T14" fmla="*/ 591 w 1372"/>
                  <a:gd name="T15" fmla="*/ 102 h 711"/>
                  <a:gd name="T16" fmla="*/ 671 w 1372"/>
                  <a:gd name="T17" fmla="*/ 130 h 711"/>
                  <a:gd name="T18" fmla="*/ 748 w 1372"/>
                  <a:gd name="T19" fmla="*/ 160 h 711"/>
                  <a:gd name="T20" fmla="*/ 823 w 1372"/>
                  <a:gd name="T21" fmla="*/ 193 h 711"/>
                  <a:gd name="T22" fmla="*/ 895 w 1372"/>
                  <a:gd name="T23" fmla="*/ 229 h 711"/>
                  <a:gd name="T24" fmla="*/ 964 w 1372"/>
                  <a:gd name="T25" fmla="*/ 267 h 711"/>
                  <a:gd name="T26" fmla="*/ 1028 w 1372"/>
                  <a:gd name="T27" fmla="*/ 305 h 711"/>
                  <a:gd name="T28" fmla="*/ 1088 w 1372"/>
                  <a:gd name="T29" fmla="*/ 344 h 711"/>
                  <a:gd name="T30" fmla="*/ 1143 w 1372"/>
                  <a:gd name="T31" fmla="*/ 384 h 711"/>
                  <a:gd name="T32" fmla="*/ 1194 w 1372"/>
                  <a:gd name="T33" fmla="*/ 426 h 711"/>
                  <a:gd name="T34" fmla="*/ 1238 w 1372"/>
                  <a:gd name="T35" fmla="*/ 468 h 711"/>
                  <a:gd name="T36" fmla="*/ 1277 w 1372"/>
                  <a:gd name="T37" fmla="*/ 510 h 711"/>
                  <a:gd name="T38" fmla="*/ 1310 w 1372"/>
                  <a:gd name="T39" fmla="*/ 552 h 711"/>
                  <a:gd name="T40" fmla="*/ 1337 w 1372"/>
                  <a:gd name="T41" fmla="*/ 593 h 711"/>
                  <a:gd name="T42" fmla="*/ 1356 w 1372"/>
                  <a:gd name="T43" fmla="*/ 634 h 711"/>
                  <a:gd name="T44" fmla="*/ 1367 w 1372"/>
                  <a:gd name="T45" fmla="*/ 673 h 711"/>
                  <a:gd name="T46" fmla="*/ 1372 w 1372"/>
                  <a:gd name="T47" fmla="*/ 711 h 711"/>
                  <a:gd name="T48" fmla="*/ 0 w 1372"/>
                  <a:gd name="T49" fmla="*/ 711 h 711"/>
                  <a:gd name="T50" fmla="*/ 0 w 1372"/>
                  <a:gd name="T5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72" h="711">
                    <a:moveTo>
                      <a:pt x="0" y="0"/>
                    </a:moveTo>
                    <a:lnTo>
                      <a:pt x="85" y="2"/>
                    </a:lnTo>
                    <a:lnTo>
                      <a:pt x="171" y="9"/>
                    </a:lnTo>
                    <a:lnTo>
                      <a:pt x="256" y="20"/>
                    </a:lnTo>
                    <a:lnTo>
                      <a:pt x="342" y="35"/>
                    </a:lnTo>
                    <a:lnTo>
                      <a:pt x="426" y="54"/>
                    </a:lnTo>
                    <a:lnTo>
                      <a:pt x="509" y="77"/>
                    </a:lnTo>
                    <a:lnTo>
                      <a:pt x="591" y="102"/>
                    </a:lnTo>
                    <a:lnTo>
                      <a:pt x="671" y="130"/>
                    </a:lnTo>
                    <a:lnTo>
                      <a:pt x="748" y="160"/>
                    </a:lnTo>
                    <a:lnTo>
                      <a:pt x="823" y="193"/>
                    </a:lnTo>
                    <a:lnTo>
                      <a:pt x="895" y="229"/>
                    </a:lnTo>
                    <a:lnTo>
                      <a:pt x="964" y="267"/>
                    </a:lnTo>
                    <a:lnTo>
                      <a:pt x="1028" y="305"/>
                    </a:lnTo>
                    <a:lnTo>
                      <a:pt x="1088" y="344"/>
                    </a:lnTo>
                    <a:lnTo>
                      <a:pt x="1143" y="384"/>
                    </a:lnTo>
                    <a:lnTo>
                      <a:pt x="1194" y="426"/>
                    </a:lnTo>
                    <a:lnTo>
                      <a:pt x="1238" y="468"/>
                    </a:lnTo>
                    <a:lnTo>
                      <a:pt x="1277" y="510"/>
                    </a:lnTo>
                    <a:lnTo>
                      <a:pt x="1310" y="552"/>
                    </a:lnTo>
                    <a:lnTo>
                      <a:pt x="1337" y="593"/>
                    </a:lnTo>
                    <a:lnTo>
                      <a:pt x="1356" y="634"/>
                    </a:lnTo>
                    <a:lnTo>
                      <a:pt x="1367" y="673"/>
                    </a:lnTo>
                    <a:lnTo>
                      <a:pt x="1372" y="711"/>
                    </a:lnTo>
                    <a:lnTo>
                      <a:pt x="0" y="7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3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78"/>
              <p:cNvSpPr>
                <a:spLocks/>
              </p:cNvSpPr>
              <p:nvPr/>
            </p:nvSpPr>
            <p:spPr bwMode="auto">
              <a:xfrm>
                <a:off x="648" y="958"/>
                <a:ext cx="1078" cy="947"/>
              </a:xfrm>
              <a:custGeom>
                <a:avLst/>
                <a:gdLst>
                  <a:gd name="T0" fmla="*/ 1953 w 3235"/>
                  <a:gd name="T1" fmla="*/ 64 h 2839"/>
                  <a:gd name="T2" fmla="*/ 2411 w 3235"/>
                  <a:gd name="T3" fmla="*/ 263 h 2839"/>
                  <a:gd name="T4" fmla="*/ 2748 w 3235"/>
                  <a:gd name="T5" fmla="*/ 522 h 2839"/>
                  <a:gd name="T6" fmla="*/ 2921 w 3235"/>
                  <a:gd name="T7" fmla="*/ 792 h 2839"/>
                  <a:gd name="T8" fmla="*/ 3107 w 3235"/>
                  <a:gd name="T9" fmla="*/ 1167 h 2839"/>
                  <a:gd name="T10" fmla="*/ 3229 w 3235"/>
                  <a:gd name="T11" fmla="*/ 1397 h 2839"/>
                  <a:gd name="T12" fmla="*/ 3153 w 3235"/>
                  <a:gd name="T13" fmla="*/ 1439 h 2839"/>
                  <a:gd name="T14" fmla="*/ 3024 w 3235"/>
                  <a:gd name="T15" fmla="*/ 1313 h 2839"/>
                  <a:gd name="T16" fmla="*/ 3012 w 3235"/>
                  <a:gd name="T17" fmla="*/ 1302 h 2839"/>
                  <a:gd name="T18" fmla="*/ 3068 w 3235"/>
                  <a:gd name="T19" fmla="*/ 1587 h 2839"/>
                  <a:gd name="T20" fmla="*/ 3065 w 3235"/>
                  <a:gd name="T21" fmla="*/ 2109 h 2839"/>
                  <a:gd name="T22" fmla="*/ 2927 w 3235"/>
                  <a:gd name="T23" fmla="*/ 2475 h 2839"/>
                  <a:gd name="T24" fmla="*/ 2711 w 3235"/>
                  <a:gd name="T25" fmla="*/ 2718 h 2839"/>
                  <a:gd name="T26" fmla="*/ 2557 w 3235"/>
                  <a:gd name="T27" fmla="*/ 2807 h 2839"/>
                  <a:gd name="T28" fmla="*/ 2607 w 3235"/>
                  <a:gd name="T29" fmla="*/ 2643 h 2839"/>
                  <a:gd name="T30" fmla="*/ 2633 w 3235"/>
                  <a:gd name="T31" fmla="*/ 2288 h 2839"/>
                  <a:gd name="T32" fmla="*/ 2598 w 3235"/>
                  <a:gd name="T33" fmla="*/ 2033 h 2839"/>
                  <a:gd name="T34" fmla="*/ 2565 w 3235"/>
                  <a:gd name="T35" fmla="*/ 2049 h 2839"/>
                  <a:gd name="T36" fmla="*/ 2502 w 3235"/>
                  <a:gd name="T37" fmla="*/ 2068 h 2839"/>
                  <a:gd name="T38" fmla="*/ 2441 w 3235"/>
                  <a:gd name="T39" fmla="*/ 1743 h 2839"/>
                  <a:gd name="T40" fmla="*/ 2300 w 3235"/>
                  <a:gd name="T41" fmla="*/ 1514 h 2839"/>
                  <a:gd name="T42" fmla="*/ 2219 w 3235"/>
                  <a:gd name="T43" fmla="*/ 1450 h 2839"/>
                  <a:gd name="T44" fmla="*/ 2246 w 3235"/>
                  <a:gd name="T45" fmla="*/ 1514 h 2839"/>
                  <a:gd name="T46" fmla="*/ 2203 w 3235"/>
                  <a:gd name="T47" fmla="*/ 1585 h 2839"/>
                  <a:gd name="T48" fmla="*/ 1798 w 3235"/>
                  <a:gd name="T49" fmla="*/ 1515 h 2839"/>
                  <a:gd name="T50" fmla="*/ 1550 w 3235"/>
                  <a:gd name="T51" fmla="*/ 1414 h 2839"/>
                  <a:gd name="T52" fmla="*/ 1539 w 3235"/>
                  <a:gd name="T53" fmla="*/ 1431 h 2839"/>
                  <a:gd name="T54" fmla="*/ 1564 w 3235"/>
                  <a:gd name="T55" fmla="*/ 1553 h 2839"/>
                  <a:gd name="T56" fmla="*/ 1368 w 3235"/>
                  <a:gd name="T57" fmla="*/ 1572 h 2839"/>
                  <a:gd name="T58" fmla="*/ 1056 w 3235"/>
                  <a:gd name="T59" fmla="*/ 1477 h 2839"/>
                  <a:gd name="T60" fmla="*/ 900 w 3235"/>
                  <a:gd name="T61" fmla="*/ 1401 h 2839"/>
                  <a:gd name="T62" fmla="*/ 852 w 3235"/>
                  <a:gd name="T63" fmla="*/ 1504 h 2839"/>
                  <a:gd name="T64" fmla="*/ 763 w 3235"/>
                  <a:gd name="T65" fmla="*/ 1801 h 2839"/>
                  <a:gd name="T66" fmla="*/ 733 w 3235"/>
                  <a:gd name="T67" fmla="*/ 2039 h 2839"/>
                  <a:gd name="T68" fmla="*/ 663 w 3235"/>
                  <a:gd name="T69" fmla="*/ 1983 h 2839"/>
                  <a:gd name="T70" fmla="*/ 638 w 3235"/>
                  <a:gd name="T71" fmla="*/ 1949 h 2839"/>
                  <a:gd name="T72" fmla="*/ 613 w 3235"/>
                  <a:gd name="T73" fmla="*/ 2225 h 2839"/>
                  <a:gd name="T74" fmla="*/ 647 w 3235"/>
                  <a:gd name="T75" fmla="*/ 2612 h 2839"/>
                  <a:gd name="T76" fmla="*/ 734 w 3235"/>
                  <a:gd name="T77" fmla="*/ 2836 h 2839"/>
                  <a:gd name="T78" fmla="*/ 611 w 3235"/>
                  <a:gd name="T79" fmla="*/ 2779 h 2839"/>
                  <a:gd name="T80" fmla="*/ 400 w 3235"/>
                  <a:gd name="T81" fmla="*/ 2574 h 2839"/>
                  <a:gd name="T82" fmla="*/ 233 w 3235"/>
                  <a:gd name="T83" fmla="*/ 2258 h 2839"/>
                  <a:gd name="T84" fmla="*/ 163 w 3235"/>
                  <a:gd name="T85" fmla="*/ 1654 h 2839"/>
                  <a:gd name="T86" fmla="*/ 189 w 3235"/>
                  <a:gd name="T87" fmla="*/ 1170 h 2839"/>
                  <a:gd name="T88" fmla="*/ 195 w 3235"/>
                  <a:gd name="T89" fmla="*/ 914 h 2839"/>
                  <a:gd name="T90" fmla="*/ 80 w 3235"/>
                  <a:gd name="T91" fmla="*/ 875 h 2839"/>
                  <a:gd name="T92" fmla="*/ 0 w 3235"/>
                  <a:gd name="T93" fmla="*/ 866 h 2839"/>
                  <a:gd name="T94" fmla="*/ 125 w 3235"/>
                  <a:gd name="T95" fmla="*/ 734 h 2839"/>
                  <a:gd name="T96" fmla="*/ 285 w 3235"/>
                  <a:gd name="T97" fmla="*/ 580 h 2839"/>
                  <a:gd name="T98" fmla="*/ 334 w 3235"/>
                  <a:gd name="T99" fmla="*/ 393 h 2839"/>
                  <a:gd name="T100" fmla="*/ 386 w 3235"/>
                  <a:gd name="T101" fmla="*/ 313 h 2839"/>
                  <a:gd name="T102" fmla="*/ 429 w 3235"/>
                  <a:gd name="T103" fmla="*/ 481 h 2839"/>
                  <a:gd name="T104" fmla="*/ 397 w 3235"/>
                  <a:gd name="T105" fmla="*/ 604 h 2839"/>
                  <a:gd name="T106" fmla="*/ 890 w 3235"/>
                  <a:gd name="T107" fmla="*/ 156 h 2839"/>
                  <a:gd name="T108" fmla="*/ 1426 w 3235"/>
                  <a:gd name="T109" fmla="*/ 3 h 2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5" h="2839">
                    <a:moveTo>
                      <a:pt x="1504" y="0"/>
                    </a:moveTo>
                    <a:lnTo>
                      <a:pt x="1581" y="2"/>
                    </a:lnTo>
                    <a:lnTo>
                      <a:pt x="1657" y="7"/>
                    </a:lnTo>
                    <a:lnTo>
                      <a:pt x="1733" y="17"/>
                    </a:lnTo>
                    <a:lnTo>
                      <a:pt x="1807" y="29"/>
                    </a:lnTo>
                    <a:lnTo>
                      <a:pt x="1881" y="45"/>
                    </a:lnTo>
                    <a:lnTo>
                      <a:pt x="1953" y="64"/>
                    </a:lnTo>
                    <a:lnTo>
                      <a:pt x="2024" y="86"/>
                    </a:lnTo>
                    <a:lnTo>
                      <a:pt x="2093" y="110"/>
                    </a:lnTo>
                    <a:lnTo>
                      <a:pt x="2160" y="137"/>
                    </a:lnTo>
                    <a:lnTo>
                      <a:pt x="2226" y="166"/>
                    </a:lnTo>
                    <a:lnTo>
                      <a:pt x="2291" y="196"/>
                    </a:lnTo>
                    <a:lnTo>
                      <a:pt x="2353" y="229"/>
                    </a:lnTo>
                    <a:lnTo>
                      <a:pt x="2411" y="263"/>
                    </a:lnTo>
                    <a:lnTo>
                      <a:pt x="2468" y="298"/>
                    </a:lnTo>
                    <a:lnTo>
                      <a:pt x="2522" y="334"/>
                    </a:lnTo>
                    <a:lnTo>
                      <a:pt x="2574" y="371"/>
                    </a:lnTo>
                    <a:lnTo>
                      <a:pt x="2622" y="408"/>
                    </a:lnTo>
                    <a:lnTo>
                      <a:pt x="2668" y="446"/>
                    </a:lnTo>
                    <a:lnTo>
                      <a:pt x="2710" y="484"/>
                    </a:lnTo>
                    <a:lnTo>
                      <a:pt x="2748" y="522"/>
                    </a:lnTo>
                    <a:lnTo>
                      <a:pt x="2782" y="558"/>
                    </a:lnTo>
                    <a:lnTo>
                      <a:pt x="2813" y="595"/>
                    </a:lnTo>
                    <a:lnTo>
                      <a:pt x="2840" y="630"/>
                    </a:lnTo>
                    <a:lnTo>
                      <a:pt x="2863" y="665"/>
                    </a:lnTo>
                    <a:lnTo>
                      <a:pt x="2882" y="699"/>
                    </a:lnTo>
                    <a:lnTo>
                      <a:pt x="2896" y="730"/>
                    </a:lnTo>
                    <a:lnTo>
                      <a:pt x="2921" y="792"/>
                    </a:lnTo>
                    <a:lnTo>
                      <a:pt x="2946" y="853"/>
                    </a:lnTo>
                    <a:lnTo>
                      <a:pt x="2973" y="911"/>
                    </a:lnTo>
                    <a:lnTo>
                      <a:pt x="3001" y="967"/>
                    </a:lnTo>
                    <a:lnTo>
                      <a:pt x="3027" y="1021"/>
                    </a:lnTo>
                    <a:lnTo>
                      <a:pt x="3055" y="1072"/>
                    </a:lnTo>
                    <a:lnTo>
                      <a:pt x="3082" y="1120"/>
                    </a:lnTo>
                    <a:lnTo>
                      <a:pt x="3107" y="1167"/>
                    </a:lnTo>
                    <a:lnTo>
                      <a:pt x="3131" y="1209"/>
                    </a:lnTo>
                    <a:lnTo>
                      <a:pt x="3154" y="1249"/>
                    </a:lnTo>
                    <a:lnTo>
                      <a:pt x="3174" y="1285"/>
                    </a:lnTo>
                    <a:lnTo>
                      <a:pt x="3193" y="1319"/>
                    </a:lnTo>
                    <a:lnTo>
                      <a:pt x="3208" y="1348"/>
                    </a:lnTo>
                    <a:lnTo>
                      <a:pt x="3220" y="1375"/>
                    </a:lnTo>
                    <a:lnTo>
                      <a:pt x="3229" y="1397"/>
                    </a:lnTo>
                    <a:lnTo>
                      <a:pt x="3234" y="1415"/>
                    </a:lnTo>
                    <a:lnTo>
                      <a:pt x="3235" y="1430"/>
                    </a:lnTo>
                    <a:lnTo>
                      <a:pt x="3231" y="1442"/>
                    </a:lnTo>
                    <a:lnTo>
                      <a:pt x="3222" y="1448"/>
                    </a:lnTo>
                    <a:lnTo>
                      <a:pt x="3208" y="1450"/>
                    </a:lnTo>
                    <a:lnTo>
                      <a:pt x="3181" y="1447"/>
                    </a:lnTo>
                    <a:lnTo>
                      <a:pt x="3153" y="1439"/>
                    </a:lnTo>
                    <a:lnTo>
                      <a:pt x="3129" y="1426"/>
                    </a:lnTo>
                    <a:lnTo>
                      <a:pt x="3106" y="1410"/>
                    </a:lnTo>
                    <a:lnTo>
                      <a:pt x="3084" y="1391"/>
                    </a:lnTo>
                    <a:lnTo>
                      <a:pt x="3067" y="1371"/>
                    </a:lnTo>
                    <a:lnTo>
                      <a:pt x="3050" y="1351"/>
                    </a:lnTo>
                    <a:lnTo>
                      <a:pt x="3036" y="1330"/>
                    </a:lnTo>
                    <a:lnTo>
                      <a:pt x="3024" y="1313"/>
                    </a:lnTo>
                    <a:lnTo>
                      <a:pt x="3015" y="1296"/>
                    </a:lnTo>
                    <a:lnTo>
                      <a:pt x="3008" y="1283"/>
                    </a:lnTo>
                    <a:lnTo>
                      <a:pt x="3005" y="1275"/>
                    </a:lnTo>
                    <a:lnTo>
                      <a:pt x="3003" y="1272"/>
                    </a:lnTo>
                    <a:lnTo>
                      <a:pt x="3005" y="1276"/>
                    </a:lnTo>
                    <a:lnTo>
                      <a:pt x="3007" y="1286"/>
                    </a:lnTo>
                    <a:lnTo>
                      <a:pt x="3012" y="1302"/>
                    </a:lnTo>
                    <a:lnTo>
                      <a:pt x="3019" y="1326"/>
                    </a:lnTo>
                    <a:lnTo>
                      <a:pt x="3026" y="1356"/>
                    </a:lnTo>
                    <a:lnTo>
                      <a:pt x="3035" y="1391"/>
                    </a:lnTo>
                    <a:lnTo>
                      <a:pt x="3044" y="1431"/>
                    </a:lnTo>
                    <a:lnTo>
                      <a:pt x="3053" y="1478"/>
                    </a:lnTo>
                    <a:lnTo>
                      <a:pt x="3060" y="1530"/>
                    </a:lnTo>
                    <a:lnTo>
                      <a:pt x="3068" y="1587"/>
                    </a:lnTo>
                    <a:lnTo>
                      <a:pt x="3074" y="1649"/>
                    </a:lnTo>
                    <a:lnTo>
                      <a:pt x="3078" y="1715"/>
                    </a:lnTo>
                    <a:lnTo>
                      <a:pt x="3081" y="1786"/>
                    </a:lnTo>
                    <a:lnTo>
                      <a:pt x="3082" y="1860"/>
                    </a:lnTo>
                    <a:lnTo>
                      <a:pt x="3079" y="1940"/>
                    </a:lnTo>
                    <a:lnTo>
                      <a:pt x="3074" y="2022"/>
                    </a:lnTo>
                    <a:lnTo>
                      <a:pt x="3065" y="2109"/>
                    </a:lnTo>
                    <a:lnTo>
                      <a:pt x="3055" y="2168"/>
                    </a:lnTo>
                    <a:lnTo>
                      <a:pt x="3043" y="2224"/>
                    </a:lnTo>
                    <a:lnTo>
                      <a:pt x="3025" y="2279"/>
                    </a:lnTo>
                    <a:lnTo>
                      <a:pt x="3005" y="2331"/>
                    </a:lnTo>
                    <a:lnTo>
                      <a:pt x="2982" y="2382"/>
                    </a:lnTo>
                    <a:lnTo>
                      <a:pt x="2955" y="2430"/>
                    </a:lnTo>
                    <a:lnTo>
                      <a:pt x="2927" y="2475"/>
                    </a:lnTo>
                    <a:lnTo>
                      <a:pt x="2898" y="2519"/>
                    </a:lnTo>
                    <a:lnTo>
                      <a:pt x="2868" y="2559"/>
                    </a:lnTo>
                    <a:lnTo>
                      <a:pt x="2836" y="2597"/>
                    </a:lnTo>
                    <a:lnTo>
                      <a:pt x="2805" y="2631"/>
                    </a:lnTo>
                    <a:lnTo>
                      <a:pt x="2772" y="2664"/>
                    </a:lnTo>
                    <a:lnTo>
                      <a:pt x="2741" y="2693"/>
                    </a:lnTo>
                    <a:lnTo>
                      <a:pt x="2711" y="2718"/>
                    </a:lnTo>
                    <a:lnTo>
                      <a:pt x="2681" y="2741"/>
                    </a:lnTo>
                    <a:lnTo>
                      <a:pt x="2654" y="2761"/>
                    </a:lnTo>
                    <a:lnTo>
                      <a:pt x="2629" y="2778"/>
                    </a:lnTo>
                    <a:lnTo>
                      <a:pt x="2606" y="2791"/>
                    </a:lnTo>
                    <a:lnTo>
                      <a:pt x="2586" y="2799"/>
                    </a:lnTo>
                    <a:lnTo>
                      <a:pt x="2569" y="2806"/>
                    </a:lnTo>
                    <a:lnTo>
                      <a:pt x="2557" y="2807"/>
                    </a:lnTo>
                    <a:lnTo>
                      <a:pt x="2548" y="2806"/>
                    </a:lnTo>
                    <a:lnTo>
                      <a:pt x="2544" y="2799"/>
                    </a:lnTo>
                    <a:lnTo>
                      <a:pt x="2545" y="2791"/>
                    </a:lnTo>
                    <a:lnTo>
                      <a:pt x="2552" y="2777"/>
                    </a:lnTo>
                    <a:lnTo>
                      <a:pt x="2574" y="2735"/>
                    </a:lnTo>
                    <a:lnTo>
                      <a:pt x="2593" y="2689"/>
                    </a:lnTo>
                    <a:lnTo>
                      <a:pt x="2607" y="2643"/>
                    </a:lnTo>
                    <a:lnTo>
                      <a:pt x="2619" y="2593"/>
                    </a:lnTo>
                    <a:lnTo>
                      <a:pt x="2627" y="2541"/>
                    </a:lnTo>
                    <a:lnTo>
                      <a:pt x="2633" y="2491"/>
                    </a:lnTo>
                    <a:lnTo>
                      <a:pt x="2635" y="2439"/>
                    </a:lnTo>
                    <a:lnTo>
                      <a:pt x="2636" y="2387"/>
                    </a:lnTo>
                    <a:lnTo>
                      <a:pt x="2635" y="2336"/>
                    </a:lnTo>
                    <a:lnTo>
                      <a:pt x="2633" y="2288"/>
                    </a:lnTo>
                    <a:lnTo>
                      <a:pt x="2629" y="2240"/>
                    </a:lnTo>
                    <a:lnTo>
                      <a:pt x="2624" y="2196"/>
                    </a:lnTo>
                    <a:lnTo>
                      <a:pt x="2619" y="2155"/>
                    </a:lnTo>
                    <a:lnTo>
                      <a:pt x="2614" y="2117"/>
                    </a:lnTo>
                    <a:lnTo>
                      <a:pt x="2607" y="2084"/>
                    </a:lnTo>
                    <a:lnTo>
                      <a:pt x="2602" y="2055"/>
                    </a:lnTo>
                    <a:lnTo>
                      <a:pt x="2598" y="2033"/>
                    </a:lnTo>
                    <a:lnTo>
                      <a:pt x="2595" y="2015"/>
                    </a:lnTo>
                    <a:lnTo>
                      <a:pt x="2592" y="2005"/>
                    </a:lnTo>
                    <a:lnTo>
                      <a:pt x="2591" y="2001"/>
                    </a:lnTo>
                    <a:lnTo>
                      <a:pt x="2588" y="2012"/>
                    </a:lnTo>
                    <a:lnTo>
                      <a:pt x="2582" y="2025"/>
                    </a:lnTo>
                    <a:lnTo>
                      <a:pt x="2574" y="2038"/>
                    </a:lnTo>
                    <a:lnTo>
                      <a:pt x="2565" y="2049"/>
                    </a:lnTo>
                    <a:lnTo>
                      <a:pt x="2557" y="2060"/>
                    </a:lnTo>
                    <a:lnTo>
                      <a:pt x="2546" y="2068"/>
                    </a:lnTo>
                    <a:lnTo>
                      <a:pt x="2535" y="2074"/>
                    </a:lnTo>
                    <a:lnTo>
                      <a:pt x="2525" y="2078"/>
                    </a:lnTo>
                    <a:lnTo>
                      <a:pt x="2516" y="2079"/>
                    </a:lnTo>
                    <a:lnTo>
                      <a:pt x="2508" y="2076"/>
                    </a:lnTo>
                    <a:lnTo>
                      <a:pt x="2502" y="2068"/>
                    </a:lnTo>
                    <a:lnTo>
                      <a:pt x="2497" y="2055"/>
                    </a:lnTo>
                    <a:lnTo>
                      <a:pt x="2495" y="2038"/>
                    </a:lnTo>
                    <a:lnTo>
                      <a:pt x="2491" y="1969"/>
                    </a:lnTo>
                    <a:lnTo>
                      <a:pt x="2483" y="1905"/>
                    </a:lnTo>
                    <a:lnTo>
                      <a:pt x="2472" y="1847"/>
                    </a:lnTo>
                    <a:lnTo>
                      <a:pt x="2458" y="1792"/>
                    </a:lnTo>
                    <a:lnTo>
                      <a:pt x="2441" y="1743"/>
                    </a:lnTo>
                    <a:lnTo>
                      <a:pt x="2424" y="1697"/>
                    </a:lnTo>
                    <a:lnTo>
                      <a:pt x="2403" y="1657"/>
                    </a:lnTo>
                    <a:lnTo>
                      <a:pt x="2383" y="1621"/>
                    </a:lnTo>
                    <a:lnTo>
                      <a:pt x="2362" y="1588"/>
                    </a:lnTo>
                    <a:lnTo>
                      <a:pt x="2341" y="1559"/>
                    </a:lnTo>
                    <a:lnTo>
                      <a:pt x="2320" y="1535"/>
                    </a:lnTo>
                    <a:lnTo>
                      <a:pt x="2300" y="1514"/>
                    </a:lnTo>
                    <a:lnTo>
                      <a:pt x="2281" y="1496"/>
                    </a:lnTo>
                    <a:lnTo>
                      <a:pt x="2263" y="1481"/>
                    </a:lnTo>
                    <a:lnTo>
                      <a:pt x="2249" y="1469"/>
                    </a:lnTo>
                    <a:lnTo>
                      <a:pt x="2236" y="1461"/>
                    </a:lnTo>
                    <a:lnTo>
                      <a:pt x="2226" y="1454"/>
                    </a:lnTo>
                    <a:lnTo>
                      <a:pt x="2220" y="1450"/>
                    </a:lnTo>
                    <a:lnTo>
                      <a:pt x="2219" y="1450"/>
                    </a:lnTo>
                    <a:lnTo>
                      <a:pt x="2220" y="1452"/>
                    </a:lnTo>
                    <a:lnTo>
                      <a:pt x="2222" y="1457"/>
                    </a:lnTo>
                    <a:lnTo>
                      <a:pt x="2228" y="1464"/>
                    </a:lnTo>
                    <a:lnTo>
                      <a:pt x="2233" y="1475"/>
                    </a:lnTo>
                    <a:lnTo>
                      <a:pt x="2238" y="1487"/>
                    </a:lnTo>
                    <a:lnTo>
                      <a:pt x="2243" y="1500"/>
                    </a:lnTo>
                    <a:lnTo>
                      <a:pt x="2246" y="1514"/>
                    </a:lnTo>
                    <a:lnTo>
                      <a:pt x="2249" y="1528"/>
                    </a:lnTo>
                    <a:lnTo>
                      <a:pt x="2250" y="1542"/>
                    </a:lnTo>
                    <a:lnTo>
                      <a:pt x="2248" y="1554"/>
                    </a:lnTo>
                    <a:lnTo>
                      <a:pt x="2243" y="1566"/>
                    </a:lnTo>
                    <a:lnTo>
                      <a:pt x="2234" y="1574"/>
                    </a:lnTo>
                    <a:lnTo>
                      <a:pt x="2221" y="1581"/>
                    </a:lnTo>
                    <a:lnTo>
                      <a:pt x="2203" y="1585"/>
                    </a:lnTo>
                    <a:lnTo>
                      <a:pt x="2179" y="1586"/>
                    </a:lnTo>
                    <a:lnTo>
                      <a:pt x="2107" y="1580"/>
                    </a:lnTo>
                    <a:lnTo>
                      <a:pt x="2038" y="1569"/>
                    </a:lnTo>
                    <a:lnTo>
                      <a:pt x="1972" y="1559"/>
                    </a:lnTo>
                    <a:lnTo>
                      <a:pt x="1910" y="1545"/>
                    </a:lnTo>
                    <a:lnTo>
                      <a:pt x="1852" y="1531"/>
                    </a:lnTo>
                    <a:lnTo>
                      <a:pt x="1798" y="1515"/>
                    </a:lnTo>
                    <a:lnTo>
                      <a:pt x="1748" y="1499"/>
                    </a:lnTo>
                    <a:lnTo>
                      <a:pt x="1704" y="1482"/>
                    </a:lnTo>
                    <a:lnTo>
                      <a:pt x="1663" y="1467"/>
                    </a:lnTo>
                    <a:lnTo>
                      <a:pt x="1628" y="1452"/>
                    </a:lnTo>
                    <a:lnTo>
                      <a:pt x="1596" y="1438"/>
                    </a:lnTo>
                    <a:lnTo>
                      <a:pt x="1571" y="1425"/>
                    </a:lnTo>
                    <a:lnTo>
                      <a:pt x="1550" y="1414"/>
                    </a:lnTo>
                    <a:lnTo>
                      <a:pt x="1536" y="1406"/>
                    </a:lnTo>
                    <a:lnTo>
                      <a:pt x="1528" y="1401"/>
                    </a:lnTo>
                    <a:lnTo>
                      <a:pt x="1524" y="1399"/>
                    </a:lnTo>
                    <a:lnTo>
                      <a:pt x="1525" y="1401"/>
                    </a:lnTo>
                    <a:lnTo>
                      <a:pt x="1529" y="1409"/>
                    </a:lnTo>
                    <a:lnTo>
                      <a:pt x="1533" y="1419"/>
                    </a:lnTo>
                    <a:lnTo>
                      <a:pt x="1539" y="1431"/>
                    </a:lnTo>
                    <a:lnTo>
                      <a:pt x="1545" y="1448"/>
                    </a:lnTo>
                    <a:lnTo>
                      <a:pt x="1550" y="1464"/>
                    </a:lnTo>
                    <a:lnTo>
                      <a:pt x="1557" y="1483"/>
                    </a:lnTo>
                    <a:lnTo>
                      <a:pt x="1562" y="1501"/>
                    </a:lnTo>
                    <a:lnTo>
                      <a:pt x="1564" y="1520"/>
                    </a:lnTo>
                    <a:lnTo>
                      <a:pt x="1566" y="1537"/>
                    </a:lnTo>
                    <a:lnTo>
                      <a:pt x="1564" y="1553"/>
                    </a:lnTo>
                    <a:lnTo>
                      <a:pt x="1559" y="1566"/>
                    </a:lnTo>
                    <a:lnTo>
                      <a:pt x="1552" y="1576"/>
                    </a:lnTo>
                    <a:lnTo>
                      <a:pt x="1540" y="1583"/>
                    </a:lnTo>
                    <a:lnTo>
                      <a:pt x="1524" y="1586"/>
                    </a:lnTo>
                    <a:lnTo>
                      <a:pt x="1472" y="1583"/>
                    </a:lnTo>
                    <a:lnTo>
                      <a:pt x="1420" y="1578"/>
                    </a:lnTo>
                    <a:lnTo>
                      <a:pt x="1368" y="1572"/>
                    </a:lnTo>
                    <a:lnTo>
                      <a:pt x="1319" y="1562"/>
                    </a:lnTo>
                    <a:lnTo>
                      <a:pt x="1269" y="1550"/>
                    </a:lnTo>
                    <a:lnTo>
                      <a:pt x="1223" y="1537"/>
                    </a:lnTo>
                    <a:lnTo>
                      <a:pt x="1177" y="1523"/>
                    </a:lnTo>
                    <a:lnTo>
                      <a:pt x="1134" y="1507"/>
                    </a:lnTo>
                    <a:lnTo>
                      <a:pt x="1092" y="1492"/>
                    </a:lnTo>
                    <a:lnTo>
                      <a:pt x="1056" y="1477"/>
                    </a:lnTo>
                    <a:lnTo>
                      <a:pt x="1020" y="1462"/>
                    </a:lnTo>
                    <a:lnTo>
                      <a:pt x="990" y="1448"/>
                    </a:lnTo>
                    <a:lnTo>
                      <a:pt x="963" y="1434"/>
                    </a:lnTo>
                    <a:lnTo>
                      <a:pt x="940" y="1423"/>
                    </a:lnTo>
                    <a:lnTo>
                      <a:pt x="921" y="1413"/>
                    </a:lnTo>
                    <a:lnTo>
                      <a:pt x="907" y="1405"/>
                    </a:lnTo>
                    <a:lnTo>
                      <a:pt x="900" y="1401"/>
                    </a:lnTo>
                    <a:lnTo>
                      <a:pt x="897" y="1399"/>
                    </a:lnTo>
                    <a:lnTo>
                      <a:pt x="895" y="1402"/>
                    </a:lnTo>
                    <a:lnTo>
                      <a:pt x="891" y="1413"/>
                    </a:lnTo>
                    <a:lnTo>
                      <a:pt x="883" y="1428"/>
                    </a:lnTo>
                    <a:lnTo>
                      <a:pt x="875" y="1448"/>
                    </a:lnTo>
                    <a:lnTo>
                      <a:pt x="864" y="1473"/>
                    </a:lnTo>
                    <a:lnTo>
                      <a:pt x="852" y="1504"/>
                    </a:lnTo>
                    <a:lnTo>
                      <a:pt x="839" y="1538"/>
                    </a:lnTo>
                    <a:lnTo>
                      <a:pt x="825" y="1574"/>
                    </a:lnTo>
                    <a:lnTo>
                      <a:pt x="811" y="1616"/>
                    </a:lnTo>
                    <a:lnTo>
                      <a:pt x="799" y="1659"/>
                    </a:lnTo>
                    <a:lnTo>
                      <a:pt x="786" y="1705"/>
                    </a:lnTo>
                    <a:lnTo>
                      <a:pt x="773" y="1752"/>
                    </a:lnTo>
                    <a:lnTo>
                      <a:pt x="763" y="1801"/>
                    </a:lnTo>
                    <a:lnTo>
                      <a:pt x="754" y="1850"/>
                    </a:lnTo>
                    <a:lnTo>
                      <a:pt x="748" y="1901"/>
                    </a:lnTo>
                    <a:lnTo>
                      <a:pt x="744" y="1950"/>
                    </a:lnTo>
                    <a:lnTo>
                      <a:pt x="744" y="2001"/>
                    </a:lnTo>
                    <a:lnTo>
                      <a:pt x="743" y="2019"/>
                    </a:lnTo>
                    <a:lnTo>
                      <a:pt x="739" y="2031"/>
                    </a:lnTo>
                    <a:lnTo>
                      <a:pt x="733" y="2039"/>
                    </a:lnTo>
                    <a:lnTo>
                      <a:pt x="724" y="2041"/>
                    </a:lnTo>
                    <a:lnTo>
                      <a:pt x="715" y="2039"/>
                    </a:lnTo>
                    <a:lnTo>
                      <a:pt x="705" y="2034"/>
                    </a:lnTo>
                    <a:lnTo>
                      <a:pt x="694" y="2025"/>
                    </a:lnTo>
                    <a:lnTo>
                      <a:pt x="683" y="2012"/>
                    </a:lnTo>
                    <a:lnTo>
                      <a:pt x="673" y="1998"/>
                    </a:lnTo>
                    <a:lnTo>
                      <a:pt x="663" y="1983"/>
                    </a:lnTo>
                    <a:lnTo>
                      <a:pt x="656" y="1967"/>
                    </a:lnTo>
                    <a:lnTo>
                      <a:pt x="649" y="1949"/>
                    </a:lnTo>
                    <a:lnTo>
                      <a:pt x="645" y="1933"/>
                    </a:lnTo>
                    <a:lnTo>
                      <a:pt x="643" y="1915"/>
                    </a:lnTo>
                    <a:lnTo>
                      <a:pt x="643" y="1920"/>
                    </a:lnTo>
                    <a:lnTo>
                      <a:pt x="640" y="1931"/>
                    </a:lnTo>
                    <a:lnTo>
                      <a:pt x="638" y="1949"/>
                    </a:lnTo>
                    <a:lnTo>
                      <a:pt x="634" y="1974"/>
                    </a:lnTo>
                    <a:lnTo>
                      <a:pt x="630" y="2005"/>
                    </a:lnTo>
                    <a:lnTo>
                      <a:pt x="626" y="2040"/>
                    </a:lnTo>
                    <a:lnTo>
                      <a:pt x="621" y="2081"/>
                    </a:lnTo>
                    <a:lnTo>
                      <a:pt x="618" y="2125"/>
                    </a:lnTo>
                    <a:lnTo>
                      <a:pt x="615" y="2173"/>
                    </a:lnTo>
                    <a:lnTo>
                      <a:pt x="613" y="2225"/>
                    </a:lnTo>
                    <a:lnTo>
                      <a:pt x="613" y="2278"/>
                    </a:lnTo>
                    <a:lnTo>
                      <a:pt x="613" y="2332"/>
                    </a:lnTo>
                    <a:lnTo>
                      <a:pt x="615" y="2388"/>
                    </a:lnTo>
                    <a:lnTo>
                      <a:pt x="619" y="2445"/>
                    </a:lnTo>
                    <a:lnTo>
                      <a:pt x="625" y="2502"/>
                    </a:lnTo>
                    <a:lnTo>
                      <a:pt x="634" y="2558"/>
                    </a:lnTo>
                    <a:lnTo>
                      <a:pt x="647" y="2612"/>
                    </a:lnTo>
                    <a:lnTo>
                      <a:pt x="661" y="2665"/>
                    </a:lnTo>
                    <a:lnTo>
                      <a:pt x="680" y="2716"/>
                    </a:lnTo>
                    <a:lnTo>
                      <a:pt x="701" y="2763"/>
                    </a:lnTo>
                    <a:lnTo>
                      <a:pt x="726" y="2807"/>
                    </a:lnTo>
                    <a:lnTo>
                      <a:pt x="734" y="2821"/>
                    </a:lnTo>
                    <a:lnTo>
                      <a:pt x="737" y="2831"/>
                    </a:lnTo>
                    <a:lnTo>
                      <a:pt x="734" y="2836"/>
                    </a:lnTo>
                    <a:lnTo>
                      <a:pt x="726" y="2839"/>
                    </a:lnTo>
                    <a:lnTo>
                      <a:pt x="715" y="2837"/>
                    </a:lnTo>
                    <a:lnTo>
                      <a:pt x="701" y="2832"/>
                    </a:lnTo>
                    <a:lnTo>
                      <a:pt x="682" y="2823"/>
                    </a:lnTo>
                    <a:lnTo>
                      <a:pt x="661" y="2812"/>
                    </a:lnTo>
                    <a:lnTo>
                      <a:pt x="637" y="2797"/>
                    </a:lnTo>
                    <a:lnTo>
                      <a:pt x="611" y="2779"/>
                    </a:lnTo>
                    <a:lnTo>
                      <a:pt x="583" y="2758"/>
                    </a:lnTo>
                    <a:lnTo>
                      <a:pt x="554" y="2734"/>
                    </a:lnTo>
                    <a:lnTo>
                      <a:pt x="524" y="2707"/>
                    </a:lnTo>
                    <a:lnTo>
                      <a:pt x="494" y="2677"/>
                    </a:lnTo>
                    <a:lnTo>
                      <a:pt x="462" y="2645"/>
                    </a:lnTo>
                    <a:lnTo>
                      <a:pt x="430" y="2611"/>
                    </a:lnTo>
                    <a:lnTo>
                      <a:pt x="400" y="2574"/>
                    </a:lnTo>
                    <a:lnTo>
                      <a:pt x="371" y="2535"/>
                    </a:lnTo>
                    <a:lnTo>
                      <a:pt x="342" y="2493"/>
                    </a:lnTo>
                    <a:lnTo>
                      <a:pt x="315" y="2450"/>
                    </a:lnTo>
                    <a:lnTo>
                      <a:pt x="291" y="2405"/>
                    </a:lnTo>
                    <a:lnTo>
                      <a:pt x="268" y="2358"/>
                    </a:lnTo>
                    <a:lnTo>
                      <a:pt x="249" y="2308"/>
                    </a:lnTo>
                    <a:lnTo>
                      <a:pt x="233" y="2258"/>
                    </a:lnTo>
                    <a:lnTo>
                      <a:pt x="220" y="2206"/>
                    </a:lnTo>
                    <a:lnTo>
                      <a:pt x="203" y="2107"/>
                    </a:lnTo>
                    <a:lnTo>
                      <a:pt x="187" y="2011"/>
                    </a:lnTo>
                    <a:lnTo>
                      <a:pt x="177" y="1917"/>
                    </a:lnTo>
                    <a:lnTo>
                      <a:pt x="170" y="1826"/>
                    </a:lnTo>
                    <a:lnTo>
                      <a:pt x="166" y="1739"/>
                    </a:lnTo>
                    <a:lnTo>
                      <a:pt x="163" y="1654"/>
                    </a:lnTo>
                    <a:lnTo>
                      <a:pt x="163" y="1573"/>
                    </a:lnTo>
                    <a:lnTo>
                      <a:pt x="166" y="1496"/>
                    </a:lnTo>
                    <a:lnTo>
                      <a:pt x="168" y="1423"/>
                    </a:lnTo>
                    <a:lnTo>
                      <a:pt x="173" y="1353"/>
                    </a:lnTo>
                    <a:lnTo>
                      <a:pt x="178" y="1287"/>
                    </a:lnTo>
                    <a:lnTo>
                      <a:pt x="184" y="1225"/>
                    </a:lnTo>
                    <a:lnTo>
                      <a:pt x="189" y="1170"/>
                    </a:lnTo>
                    <a:lnTo>
                      <a:pt x="194" y="1116"/>
                    </a:lnTo>
                    <a:lnTo>
                      <a:pt x="197" y="1070"/>
                    </a:lnTo>
                    <a:lnTo>
                      <a:pt x="201" y="1028"/>
                    </a:lnTo>
                    <a:lnTo>
                      <a:pt x="203" y="991"/>
                    </a:lnTo>
                    <a:lnTo>
                      <a:pt x="203" y="959"/>
                    </a:lnTo>
                    <a:lnTo>
                      <a:pt x="200" y="934"/>
                    </a:lnTo>
                    <a:lnTo>
                      <a:pt x="195" y="914"/>
                    </a:lnTo>
                    <a:lnTo>
                      <a:pt x="186" y="900"/>
                    </a:lnTo>
                    <a:lnTo>
                      <a:pt x="170" y="885"/>
                    </a:lnTo>
                    <a:lnTo>
                      <a:pt x="153" y="876"/>
                    </a:lnTo>
                    <a:lnTo>
                      <a:pt x="134" y="871"/>
                    </a:lnTo>
                    <a:lnTo>
                      <a:pt x="116" y="870"/>
                    </a:lnTo>
                    <a:lnTo>
                      <a:pt x="97" y="871"/>
                    </a:lnTo>
                    <a:lnTo>
                      <a:pt x="80" y="875"/>
                    </a:lnTo>
                    <a:lnTo>
                      <a:pt x="62" y="878"/>
                    </a:lnTo>
                    <a:lnTo>
                      <a:pt x="47" y="882"/>
                    </a:lnTo>
                    <a:lnTo>
                      <a:pt x="33" y="885"/>
                    </a:lnTo>
                    <a:lnTo>
                      <a:pt x="20" y="885"/>
                    </a:lnTo>
                    <a:lnTo>
                      <a:pt x="10" y="884"/>
                    </a:lnTo>
                    <a:lnTo>
                      <a:pt x="4" y="877"/>
                    </a:lnTo>
                    <a:lnTo>
                      <a:pt x="0" y="866"/>
                    </a:lnTo>
                    <a:lnTo>
                      <a:pt x="1" y="851"/>
                    </a:lnTo>
                    <a:lnTo>
                      <a:pt x="10" y="833"/>
                    </a:lnTo>
                    <a:lnTo>
                      <a:pt x="25" y="815"/>
                    </a:lnTo>
                    <a:lnTo>
                      <a:pt x="46" y="796"/>
                    </a:lnTo>
                    <a:lnTo>
                      <a:pt x="70" y="776"/>
                    </a:lnTo>
                    <a:lnTo>
                      <a:pt x="96" y="756"/>
                    </a:lnTo>
                    <a:lnTo>
                      <a:pt x="125" y="734"/>
                    </a:lnTo>
                    <a:lnTo>
                      <a:pt x="154" y="713"/>
                    </a:lnTo>
                    <a:lnTo>
                      <a:pt x="184" y="690"/>
                    </a:lnTo>
                    <a:lnTo>
                      <a:pt x="211" y="667"/>
                    </a:lnTo>
                    <a:lnTo>
                      <a:pt x="237" y="643"/>
                    </a:lnTo>
                    <a:lnTo>
                      <a:pt x="259" y="620"/>
                    </a:lnTo>
                    <a:lnTo>
                      <a:pt x="273" y="601"/>
                    </a:lnTo>
                    <a:lnTo>
                      <a:pt x="285" y="580"/>
                    </a:lnTo>
                    <a:lnTo>
                      <a:pt x="295" y="556"/>
                    </a:lnTo>
                    <a:lnTo>
                      <a:pt x="304" y="529"/>
                    </a:lnTo>
                    <a:lnTo>
                      <a:pt x="310" y="501"/>
                    </a:lnTo>
                    <a:lnTo>
                      <a:pt x="318" y="474"/>
                    </a:lnTo>
                    <a:lnTo>
                      <a:pt x="323" y="446"/>
                    </a:lnTo>
                    <a:lnTo>
                      <a:pt x="328" y="419"/>
                    </a:lnTo>
                    <a:lnTo>
                      <a:pt x="334" y="393"/>
                    </a:lnTo>
                    <a:lnTo>
                      <a:pt x="339" y="370"/>
                    </a:lnTo>
                    <a:lnTo>
                      <a:pt x="344" y="348"/>
                    </a:lnTo>
                    <a:lnTo>
                      <a:pt x="351" y="332"/>
                    </a:lnTo>
                    <a:lnTo>
                      <a:pt x="358" y="319"/>
                    </a:lnTo>
                    <a:lnTo>
                      <a:pt x="366" y="310"/>
                    </a:lnTo>
                    <a:lnTo>
                      <a:pt x="375" y="309"/>
                    </a:lnTo>
                    <a:lnTo>
                      <a:pt x="386" y="313"/>
                    </a:lnTo>
                    <a:lnTo>
                      <a:pt x="397" y="324"/>
                    </a:lnTo>
                    <a:lnTo>
                      <a:pt x="413" y="346"/>
                    </a:lnTo>
                    <a:lnTo>
                      <a:pt x="423" y="370"/>
                    </a:lnTo>
                    <a:lnTo>
                      <a:pt x="429" y="396"/>
                    </a:lnTo>
                    <a:lnTo>
                      <a:pt x="432" y="424"/>
                    </a:lnTo>
                    <a:lnTo>
                      <a:pt x="432" y="453"/>
                    </a:lnTo>
                    <a:lnTo>
                      <a:pt x="429" y="481"/>
                    </a:lnTo>
                    <a:lnTo>
                      <a:pt x="424" y="509"/>
                    </a:lnTo>
                    <a:lnTo>
                      <a:pt x="419" y="534"/>
                    </a:lnTo>
                    <a:lnTo>
                      <a:pt x="413" y="557"/>
                    </a:lnTo>
                    <a:lnTo>
                      <a:pt x="408" y="576"/>
                    </a:lnTo>
                    <a:lnTo>
                      <a:pt x="402" y="590"/>
                    </a:lnTo>
                    <a:lnTo>
                      <a:pt x="399" y="600"/>
                    </a:lnTo>
                    <a:lnTo>
                      <a:pt x="397" y="604"/>
                    </a:lnTo>
                    <a:lnTo>
                      <a:pt x="463" y="518"/>
                    </a:lnTo>
                    <a:lnTo>
                      <a:pt x="530" y="441"/>
                    </a:lnTo>
                    <a:lnTo>
                      <a:pt x="600" y="371"/>
                    </a:lnTo>
                    <a:lnTo>
                      <a:pt x="671" y="308"/>
                    </a:lnTo>
                    <a:lnTo>
                      <a:pt x="743" y="251"/>
                    </a:lnTo>
                    <a:lnTo>
                      <a:pt x="815" y="200"/>
                    </a:lnTo>
                    <a:lnTo>
                      <a:pt x="890" y="156"/>
                    </a:lnTo>
                    <a:lnTo>
                      <a:pt x="966" y="118"/>
                    </a:lnTo>
                    <a:lnTo>
                      <a:pt x="1042" y="85"/>
                    </a:lnTo>
                    <a:lnTo>
                      <a:pt x="1118" y="58"/>
                    </a:lnTo>
                    <a:lnTo>
                      <a:pt x="1195" y="37"/>
                    </a:lnTo>
                    <a:lnTo>
                      <a:pt x="1272" y="21"/>
                    </a:lnTo>
                    <a:lnTo>
                      <a:pt x="1349" y="9"/>
                    </a:lnTo>
                    <a:lnTo>
                      <a:pt x="1426" y="3"/>
                    </a:lnTo>
                    <a:lnTo>
                      <a:pt x="1504" y="0"/>
                    </a:lnTo>
                    <a:close/>
                  </a:path>
                </a:pathLst>
              </a:custGeom>
              <a:solidFill>
                <a:srgbClr val="684B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79"/>
              <p:cNvSpPr>
                <a:spLocks/>
              </p:cNvSpPr>
              <p:nvPr/>
            </p:nvSpPr>
            <p:spPr bwMode="auto">
              <a:xfrm>
                <a:off x="1034" y="2110"/>
                <a:ext cx="158" cy="232"/>
              </a:xfrm>
              <a:custGeom>
                <a:avLst/>
                <a:gdLst>
                  <a:gd name="T0" fmla="*/ 261 w 472"/>
                  <a:gd name="T1" fmla="*/ 0 h 697"/>
                  <a:gd name="T2" fmla="*/ 472 w 472"/>
                  <a:gd name="T3" fmla="*/ 341 h 697"/>
                  <a:gd name="T4" fmla="*/ 472 w 472"/>
                  <a:gd name="T5" fmla="*/ 697 h 697"/>
                  <a:gd name="T6" fmla="*/ 0 w 472"/>
                  <a:gd name="T7" fmla="*/ 52 h 697"/>
                  <a:gd name="T8" fmla="*/ 86 w 472"/>
                  <a:gd name="T9" fmla="*/ 31 h 697"/>
                  <a:gd name="T10" fmla="*/ 174 w 472"/>
                  <a:gd name="T11" fmla="*/ 14 h 697"/>
                  <a:gd name="T12" fmla="*/ 261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61" y="0"/>
                    </a:moveTo>
                    <a:lnTo>
                      <a:pt x="472" y="341"/>
                    </a:lnTo>
                    <a:lnTo>
                      <a:pt x="472" y="697"/>
                    </a:lnTo>
                    <a:lnTo>
                      <a:pt x="0" y="52"/>
                    </a:lnTo>
                    <a:lnTo>
                      <a:pt x="86" y="31"/>
                    </a:lnTo>
                    <a:lnTo>
                      <a:pt x="174" y="1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80"/>
              <p:cNvSpPr>
                <a:spLocks/>
              </p:cNvSpPr>
              <p:nvPr/>
            </p:nvSpPr>
            <p:spPr bwMode="auto">
              <a:xfrm>
                <a:off x="1192" y="2110"/>
                <a:ext cx="157" cy="232"/>
              </a:xfrm>
              <a:custGeom>
                <a:avLst/>
                <a:gdLst>
                  <a:gd name="T0" fmla="*/ 212 w 472"/>
                  <a:gd name="T1" fmla="*/ 0 h 697"/>
                  <a:gd name="T2" fmla="*/ 299 w 472"/>
                  <a:gd name="T3" fmla="*/ 14 h 697"/>
                  <a:gd name="T4" fmla="*/ 386 w 472"/>
                  <a:gd name="T5" fmla="*/ 31 h 697"/>
                  <a:gd name="T6" fmla="*/ 472 w 472"/>
                  <a:gd name="T7" fmla="*/ 52 h 697"/>
                  <a:gd name="T8" fmla="*/ 0 w 472"/>
                  <a:gd name="T9" fmla="*/ 697 h 697"/>
                  <a:gd name="T10" fmla="*/ 0 w 472"/>
                  <a:gd name="T11" fmla="*/ 341 h 697"/>
                  <a:gd name="T12" fmla="*/ 212 w 472"/>
                  <a:gd name="T13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2" h="697">
                    <a:moveTo>
                      <a:pt x="212" y="0"/>
                    </a:moveTo>
                    <a:lnTo>
                      <a:pt x="299" y="14"/>
                    </a:lnTo>
                    <a:lnTo>
                      <a:pt x="386" y="31"/>
                    </a:lnTo>
                    <a:lnTo>
                      <a:pt x="472" y="52"/>
                    </a:lnTo>
                    <a:lnTo>
                      <a:pt x="0" y="697"/>
                    </a:lnTo>
                    <a:lnTo>
                      <a:pt x="0" y="34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D93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81"/>
              <p:cNvSpPr>
                <a:spLocks/>
              </p:cNvSpPr>
              <p:nvPr/>
            </p:nvSpPr>
            <p:spPr bwMode="auto">
              <a:xfrm>
                <a:off x="1098" y="2097"/>
                <a:ext cx="188" cy="161"/>
              </a:xfrm>
              <a:custGeom>
                <a:avLst/>
                <a:gdLst>
                  <a:gd name="T0" fmla="*/ 252 w 565"/>
                  <a:gd name="T1" fmla="*/ 0 h 483"/>
                  <a:gd name="T2" fmla="*/ 298 w 565"/>
                  <a:gd name="T3" fmla="*/ 1 h 483"/>
                  <a:gd name="T4" fmla="*/ 342 w 565"/>
                  <a:gd name="T5" fmla="*/ 4 h 483"/>
                  <a:gd name="T6" fmla="*/ 384 w 565"/>
                  <a:gd name="T7" fmla="*/ 8 h 483"/>
                  <a:gd name="T8" fmla="*/ 423 w 565"/>
                  <a:gd name="T9" fmla="*/ 13 h 483"/>
                  <a:gd name="T10" fmla="*/ 457 w 565"/>
                  <a:gd name="T11" fmla="*/ 19 h 483"/>
                  <a:gd name="T12" fmla="*/ 489 w 565"/>
                  <a:gd name="T13" fmla="*/ 27 h 483"/>
                  <a:gd name="T14" fmla="*/ 514 w 565"/>
                  <a:gd name="T15" fmla="*/ 33 h 483"/>
                  <a:gd name="T16" fmla="*/ 536 w 565"/>
                  <a:gd name="T17" fmla="*/ 38 h 483"/>
                  <a:gd name="T18" fmla="*/ 552 w 565"/>
                  <a:gd name="T19" fmla="*/ 43 h 483"/>
                  <a:gd name="T20" fmla="*/ 561 w 565"/>
                  <a:gd name="T21" fmla="*/ 47 h 483"/>
                  <a:gd name="T22" fmla="*/ 565 w 565"/>
                  <a:gd name="T23" fmla="*/ 47 h 483"/>
                  <a:gd name="T24" fmla="*/ 282 w 565"/>
                  <a:gd name="T25" fmla="*/ 483 h 483"/>
                  <a:gd name="T26" fmla="*/ 0 w 565"/>
                  <a:gd name="T27" fmla="*/ 48 h 483"/>
                  <a:gd name="T28" fmla="*/ 51 w 565"/>
                  <a:gd name="T29" fmla="*/ 30 h 483"/>
                  <a:gd name="T30" fmla="*/ 103 w 565"/>
                  <a:gd name="T31" fmla="*/ 16 h 483"/>
                  <a:gd name="T32" fmla="*/ 153 w 565"/>
                  <a:gd name="T33" fmla="*/ 8 h 483"/>
                  <a:gd name="T34" fmla="*/ 203 w 565"/>
                  <a:gd name="T35" fmla="*/ 3 h 483"/>
                  <a:gd name="T36" fmla="*/ 252 w 565"/>
                  <a:gd name="T3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483">
                    <a:moveTo>
                      <a:pt x="252" y="0"/>
                    </a:moveTo>
                    <a:lnTo>
                      <a:pt x="298" y="1"/>
                    </a:lnTo>
                    <a:lnTo>
                      <a:pt x="342" y="4"/>
                    </a:lnTo>
                    <a:lnTo>
                      <a:pt x="384" y="8"/>
                    </a:lnTo>
                    <a:lnTo>
                      <a:pt x="423" y="13"/>
                    </a:lnTo>
                    <a:lnTo>
                      <a:pt x="457" y="19"/>
                    </a:lnTo>
                    <a:lnTo>
                      <a:pt x="489" y="27"/>
                    </a:lnTo>
                    <a:lnTo>
                      <a:pt x="514" y="33"/>
                    </a:lnTo>
                    <a:lnTo>
                      <a:pt x="536" y="38"/>
                    </a:lnTo>
                    <a:lnTo>
                      <a:pt x="552" y="43"/>
                    </a:lnTo>
                    <a:lnTo>
                      <a:pt x="561" y="47"/>
                    </a:lnTo>
                    <a:lnTo>
                      <a:pt x="565" y="47"/>
                    </a:lnTo>
                    <a:lnTo>
                      <a:pt x="282" y="483"/>
                    </a:lnTo>
                    <a:lnTo>
                      <a:pt x="0" y="48"/>
                    </a:lnTo>
                    <a:lnTo>
                      <a:pt x="51" y="30"/>
                    </a:lnTo>
                    <a:lnTo>
                      <a:pt x="103" y="16"/>
                    </a:lnTo>
                    <a:lnTo>
                      <a:pt x="153" y="8"/>
                    </a:lnTo>
                    <a:lnTo>
                      <a:pt x="203" y="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DCC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86" name="그룹 385"/>
          <p:cNvGrpSpPr/>
          <p:nvPr/>
        </p:nvGrpSpPr>
        <p:grpSpPr>
          <a:xfrm>
            <a:off x="9381284" y="4292730"/>
            <a:ext cx="972000" cy="972000"/>
            <a:chOff x="5929020" y="3193857"/>
            <a:chExt cx="1296000" cy="1296000"/>
          </a:xfrm>
        </p:grpSpPr>
        <p:sp>
          <p:nvSpPr>
            <p:cNvPr id="387" name="타원 386"/>
            <p:cNvSpPr/>
            <p:nvPr/>
          </p:nvSpPr>
          <p:spPr>
            <a:xfrm>
              <a:off x="5929020" y="3193857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88" name="그림 3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439" y="3319258"/>
              <a:ext cx="751163" cy="1045199"/>
            </a:xfrm>
            <a:prstGeom prst="rect">
              <a:avLst/>
            </a:prstGeom>
          </p:spPr>
        </p:pic>
      </p:grpSp>
      <p:grpSp>
        <p:nvGrpSpPr>
          <p:cNvPr id="389" name="그룹 388"/>
          <p:cNvGrpSpPr/>
          <p:nvPr/>
        </p:nvGrpSpPr>
        <p:grpSpPr>
          <a:xfrm>
            <a:off x="9381284" y="2155997"/>
            <a:ext cx="972000" cy="972000"/>
            <a:chOff x="2622378" y="3207080"/>
            <a:chExt cx="1296000" cy="1296000"/>
          </a:xfrm>
        </p:grpSpPr>
        <p:sp>
          <p:nvSpPr>
            <p:cNvPr id="390" name="타원 389"/>
            <p:cNvSpPr/>
            <p:nvPr/>
          </p:nvSpPr>
          <p:spPr>
            <a:xfrm>
              <a:off x="2622378" y="3207080"/>
              <a:ext cx="1296000" cy="129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391" name="그림 3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79" y="3376381"/>
              <a:ext cx="957399" cy="957399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rcRect l="11827" t="8674" r="62211" b="32882"/>
          <a:stretch/>
        </p:blipFill>
        <p:spPr>
          <a:xfrm>
            <a:off x="2538712" y="1383572"/>
            <a:ext cx="6408000" cy="4057160"/>
          </a:xfrm>
          <a:prstGeom prst="rect">
            <a:avLst/>
          </a:prstGeom>
        </p:spPr>
      </p:pic>
      <p:sp>
        <p:nvSpPr>
          <p:cNvPr id="101" name="직사각형 100"/>
          <p:cNvSpPr/>
          <p:nvPr/>
        </p:nvSpPr>
        <p:spPr>
          <a:xfrm>
            <a:off x="2450712" y="1279306"/>
            <a:ext cx="6588000" cy="4217351"/>
          </a:xfrm>
          <a:prstGeom prst="rect">
            <a:avLst/>
          </a:prstGeom>
          <a:noFill/>
          <a:ln w="19050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화살표: 위쪽 36">
            <a:extLst>
              <a:ext uri="{FF2B5EF4-FFF2-40B4-BE49-F238E27FC236}">
                <a16:creationId xmlns:a16="http://schemas.microsoft.com/office/drawing/2014/main" id="{2BF1836F-CB38-4DD0-9BF2-B8B59ACAA07D}"/>
              </a:ext>
            </a:extLst>
          </p:cNvPr>
          <p:cNvSpPr/>
          <p:nvPr/>
        </p:nvSpPr>
        <p:spPr>
          <a:xfrm rot="19446373">
            <a:off x="7495922" y="4522485"/>
            <a:ext cx="169873" cy="289794"/>
          </a:xfrm>
          <a:prstGeom prst="upArrow">
            <a:avLst>
              <a:gd name="adj1" fmla="val 21766"/>
              <a:gd name="adj2" fmla="val 109650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push dir="u"/>
      </p:transition>
    </mc:Choice>
    <mc:Fallback xmlns="">
      <p:transition spd="slow"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4.44444E-6 L -0.19843 0.0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2" grpId="2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NE_Build &amp; Grow Presentation_by Yeong</Template>
  <TotalTime>154</TotalTime>
  <Words>1047</Words>
  <Application>Microsoft Office PowerPoint</Application>
  <PresentationFormat>와이드스크린</PresentationFormat>
  <Paragraphs>176</Paragraphs>
  <Slides>42</Slides>
  <Notes>3</Notes>
  <HiddenSlides>0</HiddenSlides>
  <MMClips>4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1" baseType="lpstr">
      <vt:lpstr>Adobe 고딕 Std B</vt:lpstr>
      <vt:lpstr>맑은 고딕</vt:lpstr>
      <vt:lpstr>Arial</vt:lpstr>
      <vt:lpstr>Bahnschrift SemiBold</vt:lpstr>
      <vt:lpstr>Bahnschrift SemiCondensed</vt:lpstr>
      <vt:lpstr>Calibri</vt:lpstr>
      <vt:lpstr>Microsoft Sans Serif</vt:lpstr>
      <vt:lpstr>Wingdings</vt:lpstr>
      <vt:lpstr>Office 테마</vt:lpstr>
      <vt:lpstr>NE_Build &amp; Grow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Sales rep training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NE_Build &amp; Grow</dc:title>
  <dc:creator>NO1312</dc:creator>
  <cp:lastModifiedBy>명리 최</cp:lastModifiedBy>
  <cp:revision>4</cp:revision>
  <dcterms:created xsi:type="dcterms:W3CDTF">2020-09-11T09:26:11Z</dcterms:created>
  <dcterms:modified xsi:type="dcterms:W3CDTF">2023-08-23T05:55:16Z</dcterms:modified>
</cp:coreProperties>
</file>